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2" r:id="rId6"/>
    <p:sldId id="287" r:id="rId7"/>
    <p:sldId id="286" r:id="rId8"/>
    <p:sldId id="288" r:id="rId9"/>
    <p:sldId id="289" r:id="rId10"/>
    <p:sldId id="290" r:id="rId11"/>
    <p:sldId id="291" r:id="rId12"/>
    <p:sldId id="292" r:id="rId13"/>
    <p:sldId id="293" r:id="rId14"/>
    <p:sldId id="265" r:id="rId15"/>
    <p:sldId id="294" r:id="rId16"/>
    <p:sldId id="284" r:id="rId17"/>
    <p:sldId id="295" r:id="rId18"/>
    <p:sldId id="269" r:id="rId19"/>
    <p:sldId id="270" r:id="rId20"/>
    <p:sldId id="271" r:id="rId21"/>
    <p:sldId id="272" r:id="rId22"/>
    <p:sldId id="285" r:id="rId23"/>
    <p:sldId id="273" r:id="rId24"/>
    <p:sldId id="282" r:id="rId25"/>
    <p:sldId id="274" r:id="rId26"/>
    <p:sldId id="275" r:id="rId27"/>
    <p:sldId id="283" r:id="rId28"/>
    <p:sldId id="299" r:id="rId29"/>
    <p:sldId id="276" r:id="rId30"/>
    <p:sldId id="296" r:id="rId31"/>
    <p:sldId id="297" r:id="rId32"/>
    <p:sldId id="277" r:id="rId33"/>
    <p:sldId id="298" r:id="rId34"/>
    <p:sldId id="280" r:id="rId3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78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5" d="100"/>
          <a:sy n="95" d="100"/>
        </p:scale>
        <p:origin x="14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diagrams/_rels/data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ata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ata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ata7.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07/relationships/hdphoto" Target="../media/hdphoto1.wdp"/><Relationship Id="rId1" Type="http://schemas.openxmlformats.org/officeDocument/2006/relationships/image" Target="../media/image12.png"/><Relationship Id="rId6" Type="http://schemas.openxmlformats.org/officeDocument/2006/relationships/image" Target="../media/image15.jpeg"/><Relationship Id="rId5" Type="http://schemas.openxmlformats.org/officeDocument/2006/relationships/image" Target="../media/image14.jpeg"/><Relationship Id="rId4" Type="http://schemas.microsoft.com/office/2007/relationships/hdphoto" Target="../media/hdphoto2.wdp"/></Relationships>
</file>

<file path=ppt/diagrams/_rels/data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microsoft.com/office/2007/relationships/hdphoto" Target="../media/hdphoto3.wdp"/><Relationship Id="rId4" Type="http://schemas.openxmlformats.org/officeDocument/2006/relationships/image" Target="../media/image19.png"/></Relationships>
</file>

<file path=ppt/diagrams/_rels/drawing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diagrams/_rels/drawing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iagrams/_rels/drawing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7.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07/relationships/hdphoto" Target="../media/hdphoto1.wdp"/><Relationship Id="rId1" Type="http://schemas.openxmlformats.org/officeDocument/2006/relationships/image" Target="../media/image12.png"/><Relationship Id="rId6" Type="http://schemas.openxmlformats.org/officeDocument/2006/relationships/image" Target="../media/image15.jpeg"/><Relationship Id="rId5" Type="http://schemas.openxmlformats.org/officeDocument/2006/relationships/image" Target="../media/image14.jpeg"/><Relationship Id="rId4" Type="http://schemas.microsoft.com/office/2007/relationships/hdphoto" Target="../media/hdphoto2.wdp"/></Relationships>
</file>

<file path=ppt/diagrams/_rels/drawing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 Id="rId5" Type="http://schemas.microsoft.com/office/2007/relationships/hdphoto" Target="../media/hdphoto3.wdp"/><Relationship Id="rId4" Type="http://schemas.openxmlformats.org/officeDocument/2006/relationships/image" Target="../media/image19.pn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3BF6A4-CA28-4C20-8B74-60361F2A652F}" type="doc">
      <dgm:prSet loTypeId="urn:microsoft.com/office/officeart/2005/8/layout/radial6" loCatId="cycle" qsTypeId="urn:microsoft.com/office/officeart/2005/8/quickstyle/simple1" qsCatId="simple" csTypeId="urn:microsoft.com/office/officeart/2005/8/colors/accent2_1" csCatId="accent2" phldr="1"/>
      <dgm:spPr/>
      <dgm:t>
        <a:bodyPr/>
        <a:lstStyle/>
        <a:p>
          <a:endParaRPr lang="es-ES"/>
        </a:p>
      </dgm:t>
    </dgm:pt>
    <dgm:pt modelId="{2412EA77-20F2-4A40-898B-BA2BEC312CE4}">
      <dgm:prSet phldrT="[Texto]"/>
      <dgm:spPr/>
      <dgm:t>
        <a:bodyPr/>
        <a:lstStyle/>
        <a:p>
          <a:r>
            <a:rPr lang="es-ES" b="1" dirty="0"/>
            <a:t>comunidades</a:t>
          </a:r>
        </a:p>
      </dgm:t>
    </dgm:pt>
    <dgm:pt modelId="{67219F05-51A2-46FE-B0AE-12CC607A467F}" type="parTrans" cxnId="{CFB5A20B-2883-4919-AD00-D6961A8A4DDD}">
      <dgm:prSet/>
      <dgm:spPr/>
      <dgm:t>
        <a:bodyPr/>
        <a:lstStyle/>
        <a:p>
          <a:endParaRPr lang="es-ES" b="1"/>
        </a:p>
      </dgm:t>
    </dgm:pt>
    <dgm:pt modelId="{F2F69213-DF0F-451F-999E-3ECF6F471243}" type="sibTrans" cxnId="{CFB5A20B-2883-4919-AD00-D6961A8A4DDD}">
      <dgm:prSet/>
      <dgm:spPr/>
      <dgm:t>
        <a:bodyPr/>
        <a:lstStyle/>
        <a:p>
          <a:endParaRPr lang="es-ES" b="1"/>
        </a:p>
      </dgm:t>
    </dgm:pt>
    <dgm:pt modelId="{FF0C0BCC-440B-429E-B6B0-D7E1CD72619B}">
      <dgm:prSet phldrT="[Texto]"/>
      <dgm:spPr/>
      <dgm:t>
        <a:bodyPr/>
        <a:lstStyle/>
        <a:p>
          <a:r>
            <a:rPr lang="es-ES" b="1" dirty="0"/>
            <a:t>C.I. UWA</a:t>
          </a:r>
        </a:p>
      </dgm:t>
    </dgm:pt>
    <dgm:pt modelId="{66FA0264-8567-4085-8020-6F7934D51B84}" type="parTrans" cxnId="{41EE94BF-5239-438A-BFA9-1374F70121FC}">
      <dgm:prSet/>
      <dgm:spPr/>
      <dgm:t>
        <a:bodyPr/>
        <a:lstStyle/>
        <a:p>
          <a:endParaRPr lang="es-ES" b="1"/>
        </a:p>
      </dgm:t>
    </dgm:pt>
    <dgm:pt modelId="{29746085-E00C-4E3D-BB9F-A263E40A4E04}" type="sibTrans" cxnId="{41EE94BF-5239-438A-BFA9-1374F70121FC}">
      <dgm:prSet/>
      <dgm:spPr/>
      <dgm:t>
        <a:bodyPr/>
        <a:lstStyle/>
        <a:p>
          <a:endParaRPr lang="es-ES" b="1"/>
        </a:p>
      </dgm:t>
    </dgm:pt>
    <dgm:pt modelId="{6FBF1F13-DD42-417A-9713-4E3C6B2FCD20}">
      <dgm:prSet phldrT="[Texto]"/>
      <dgm:spPr/>
      <dgm:t>
        <a:bodyPr/>
        <a:lstStyle/>
        <a:p>
          <a:r>
            <a:rPr lang="es-ES" b="1" dirty="0"/>
            <a:t>C.I. WIWA</a:t>
          </a:r>
        </a:p>
      </dgm:t>
    </dgm:pt>
    <dgm:pt modelId="{3A1F1EAD-70D0-46F7-8011-5A8F857A0E35}" type="parTrans" cxnId="{8BB9C9A4-1211-492A-990A-95857A2832CD}">
      <dgm:prSet/>
      <dgm:spPr/>
      <dgm:t>
        <a:bodyPr/>
        <a:lstStyle/>
        <a:p>
          <a:endParaRPr lang="es-ES" b="1"/>
        </a:p>
      </dgm:t>
    </dgm:pt>
    <dgm:pt modelId="{F86C7749-631B-455B-9094-DBBB66764F96}" type="sibTrans" cxnId="{8BB9C9A4-1211-492A-990A-95857A2832CD}">
      <dgm:prSet/>
      <dgm:spPr/>
      <dgm:t>
        <a:bodyPr/>
        <a:lstStyle/>
        <a:p>
          <a:endParaRPr lang="es-ES" b="1"/>
        </a:p>
      </dgm:t>
    </dgm:pt>
    <dgm:pt modelId="{EE8326B8-3634-4612-848D-8013F29EE425}">
      <dgm:prSet phldrT="[Texto]"/>
      <dgm:spPr/>
      <dgm:t>
        <a:bodyPr/>
        <a:lstStyle/>
        <a:p>
          <a:r>
            <a:rPr lang="es-ES" b="1" dirty="0"/>
            <a:t>C. I. EMBERA: CHAMI  Y CATIO</a:t>
          </a:r>
        </a:p>
      </dgm:t>
    </dgm:pt>
    <dgm:pt modelId="{0B658E77-5F09-4982-914B-1BD864C79275}" type="parTrans" cxnId="{E9D16F1E-C3E0-41B2-8226-B837AF0794F5}">
      <dgm:prSet/>
      <dgm:spPr/>
      <dgm:t>
        <a:bodyPr/>
        <a:lstStyle/>
        <a:p>
          <a:endParaRPr lang="es-ES" b="1"/>
        </a:p>
      </dgm:t>
    </dgm:pt>
    <dgm:pt modelId="{8DDE6700-6C1A-4797-9A9A-6C8AC5C82315}" type="sibTrans" cxnId="{E9D16F1E-C3E0-41B2-8226-B837AF0794F5}">
      <dgm:prSet/>
      <dgm:spPr/>
      <dgm:t>
        <a:bodyPr/>
        <a:lstStyle/>
        <a:p>
          <a:endParaRPr lang="es-ES" b="1"/>
        </a:p>
      </dgm:t>
    </dgm:pt>
    <dgm:pt modelId="{DE5C487E-D40A-48BB-A7BD-CFE005AA7688}">
      <dgm:prSet phldrT="[Texto]"/>
      <dgm:spPr/>
      <dgm:t>
        <a:bodyPr/>
        <a:lstStyle/>
        <a:p>
          <a:r>
            <a:rPr lang="es-ES" b="1" dirty="0"/>
            <a:t>NARP</a:t>
          </a:r>
        </a:p>
      </dgm:t>
    </dgm:pt>
    <dgm:pt modelId="{3C1A96AE-A4EC-4A43-9014-FFD48CEE9A1C}" type="parTrans" cxnId="{A21FD840-DA58-4890-859B-AAE8BCFD7A28}">
      <dgm:prSet/>
      <dgm:spPr/>
      <dgm:t>
        <a:bodyPr/>
        <a:lstStyle/>
        <a:p>
          <a:endParaRPr lang="es-ES" b="1"/>
        </a:p>
      </dgm:t>
    </dgm:pt>
    <dgm:pt modelId="{09D1BAD2-C11F-417A-A756-6D5BCA4980B6}" type="sibTrans" cxnId="{A21FD840-DA58-4890-859B-AAE8BCFD7A28}">
      <dgm:prSet/>
      <dgm:spPr/>
      <dgm:t>
        <a:bodyPr/>
        <a:lstStyle/>
        <a:p>
          <a:endParaRPr lang="es-ES" b="1"/>
        </a:p>
      </dgm:t>
    </dgm:pt>
    <dgm:pt modelId="{954160BE-A0BF-4E90-8730-EB06C27F8560}" type="pres">
      <dgm:prSet presAssocID="{7B3BF6A4-CA28-4C20-8B74-60361F2A652F}" presName="Name0" presStyleCnt="0">
        <dgm:presLayoutVars>
          <dgm:chMax val="1"/>
          <dgm:dir/>
          <dgm:animLvl val="ctr"/>
          <dgm:resizeHandles val="exact"/>
        </dgm:presLayoutVars>
      </dgm:prSet>
      <dgm:spPr/>
    </dgm:pt>
    <dgm:pt modelId="{1A22C041-0364-4AF5-99DA-D5D90E2877D9}" type="pres">
      <dgm:prSet presAssocID="{2412EA77-20F2-4A40-898B-BA2BEC312CE4}" presName="centerShape" presStyleLbl="node0" presStyleIdx="0" presStyleCnt="1"/>
      <dgm:spPr/>
    </dgm:pt>
    <dgm:pt modelId="{2F786DF8-FB75-4B0B-8879-7C2AF9361404}" type="pres">
      <dgm:prSet presAssocID="{FF0C0BCC-440B-429E-B6B0-D7E1CD72619B}" presName="node" presStyleLbl="node1" presStyleIdx="0" presStyleCnt="4">
        <dgm:presLayoutVars>
          <dgm:bulletEnabled val="1"/>
        </dgm:presLayoutVars>
      </dgm:prSet>
      <dgm:spPr/>
    </dgm:pt>
    <dgm:pt modelId="{0FF662BB-7D11-4D74-BF82-64A823C46A58}" type="pres">
      <dgm:prSet presAssocID="{FF0C0BCC-440B-429E-B6B0-D7E1CD72619B}" presName="dummy" presStyleCnt="0"/>
      <dgm:spPr/>
    </dgm:pt>
    <dgm:pt modelId="{CDEA824D-6053-458E-9698-B85428C0DAEA}" type="pres">
      <dgm:prSet presAssocID="{29746085-E00C-4E3D-BB9F-A263E40A4E04}" presName="sibTrans" presStyleLbl="sibTrans2D1" presStyleIdx="0" presStyleCnt="4"/>
      <dgm:spPr/>
    </dgm:pt>
    <dgm:pt modelId="{56D65E33-E2E1-4686-AA2C-FCA5684F530C}" type="pres">
      <dgm:prSet presAssocID="{6FBF1F13-DD42-417A-9713-4E3C6B2FCD20}" presName="node" presStyleLbl="node1" presStyleIdx="1" presStyleCnt="4">
        <dgm:presLayoutVars>
          <dgm:bulletEnabled val="1"/>
        </dgm:presLayoutVars>
      </dgm:prSet>
      <dgm:spPr/>
    </dgm:pt>
    <dgm:pt modelId="{12C4A403-C1EB-47C3-A048-87C93FA9453E}" type="pres">
      <dgm:prSet presAssocID="{6FBF1F13-DD42-417A-9713-4E3C6B2FCD20}" presName="dummy" presStyleCnt="0"/>
      <dgm:spPr/>
    </dgm:pt>
    <dgm:pt modelId="{BA11D353-CEFB-4B14-8178-127773A63EAF}" type="pres">
      <dgm:prSet presAssocID="{F86C7749-631B-455B-9094-DBBB66764F96}" presName="sibTrans" presStyleLbl="sibTrans2D1" presStyleIdx="1" presStyleCnt="4"/>
      <dgm:spPr/>
    </dgm:pt>
    <dgm:pt modelId="{791AD8DC-6FE9-4F37-A149-F6CDAE2C6FE1}" type="pres">
      <dgm:prSet presAssocID="{EE8326B8-3634-4612-848D-8013F29EE425}" presName="node" presStyleLbl="node1" presStyleIdx="2" presStyleCnt="4">
        <dgm:presLayoutVars>
          <dgm:bulletEnabled val="1"/>
        </dgm:presLayoutVars>
      </dgm:prSet>
      <dgm:spPr/>
    </dgm:pt>
    <dgm:pt modelId="{ECE5C570-C989-4271-8A48-61705491D5F0}" type="pres">
      <dgm:prSet presAssocID="{EE8326B8-3634-4612-848D-8013F29EE425}" presName="dummy" presStyleCnt="0"/>
      <dgm:spPr/>
    </dgm:pt>
    <dgm:pt modelId="{1368010C-8969-4991-A356-7C29FD823833}" type="pres">
      <dgm:prSet presAssocID="{8DDE6700-6C1A-4797-9A9A-6C8AC5C82315}" presName="sibTrans" presStyleLbl="sibTrans2D1" presStyleIdx="2" presStyleCnt="4"/>
      <dgm:spPr/>
    </dgm:pt>
    <dgm:pt modelId="{7BEDEAC7-5363-466A-8243-5E2831447DB1}" type="pres">
      <dgm:prSet presAssocID="{DE5C487E-D40A-48BB-A7BD-CFE005AA7688}" presName="node" presStyleLbl="node1" presStyleIdx="3" presStyleCnt="4">
        <dgm:presLayoutVars>
          <dgm:bulletEnabled val="1"/>
        </dgm:presLayoutVars>
      </dgm:prSet>
      <dgm:spPr/>
    </dgm:pt>
    <dgm:pt modelId="{981F73F4-1E74-4D8D-9C9E-5FE7B47325DE}" type="pres">
      <dgm:prSet presAssocID="{DE5C487E-D40A-48BB-A7BD-CFE005AA7688}" presName="dummy" presStyleCnt="0"/>
      <dgm:spPr/>
    </dgm:pt>
    <dgm:pt modelId="{F58ED706-6490-400F-9C55-EB4CD2E790E1}" type="pres">
      <dgm:prSet presAssocID="{09D1BAD2-C11F-417A-A756-6D5BCA4980B6}" presName="sibTrans" presStyleLbl="sibTrans2D1" presStyleIdx="3" presStyleCnt="4"/>
      <dgm:spPr/>
    </dgm:pt>
  </dgm:ptLst>
  <dgm:cxnLst>
    <dgm:cxn modelId="{CFB5A20B-2883-4919-AD00-D6961A8A4DDD}" srcId="{7B3BF6A4-CA28-4C20-8B74-60361F2A652F}" destId="{2412EA77-20F2-4A40-898B-BA2BEC312CE4}" srcOrd="0" destOrd="0" parTransId="{67219F05-51A2-46FE-B0AE-12CC607A467F}" sibTransId="{F2F69213-DF0F-451F-999E-3ECF6F471243}"/>
    <dgm:cxn modelId="{E9D16F1E-C3E0-41B2-8226-B837AF0794F5}" srcId="{2412EA77-20F2-4A40-898B-BA2BEC312CE4}" destId="{EE8326B8-3634-4612-848D-8013F29EE425}" srcOrd="2" destOrd="0" parTransId="{0B658E77-5F09-4982-914B-1BD864C79275}" sibTransId="{8DDE6700-6C1A-4797-9A9A-6C8AC5C82315}"/>
    <dgm:cxn modelId="{1ADB9339-B726-484D-ACB9-2531C57A1A43}" type="presOf" srcId="{EE8326B8-3634-4612-848D-8013F29EE425}" destId="{791AD8DC-6FE9-4F37-A149-F6CDAE2C6FE1}" srcOrd="0" destOrd="0" presId="urn:microsoft.com/office/officeart/2005/8/layout/radial6"/>
    <dgm:cxn modelId="{A21FD840-DA58-4890-859B-AAE8BCFD7A28}" srcId="{2412EA77-20F2-4A40-898B-BA2BEC312CE4}" destId="{DE5C487E-D40A-48BB-A7BD-CFE005AA7688}" srcOrd="3" destOrd="0" parTransId="{3C1A96AE-A4EC-4A43-9014-FFD48CEE9A1C}" sibTransId="{09D1BAD2-C11F-417A-A756-6D5BCA4980B6}"/>
    <dgm:cxn modelId="{5219D15E-E314-4162-9866-963E07A13D90}" type="presOf" srcId="{09D1BAD2-C11F-417A-A756-6D5BCA4980B6}" destId="{F58ED706-6490-400F-9C55-EB4CD2E790E1}" srcOrd="0" destOrd="0" presId="urn:microsoft.com/office/officeart/2005/8/layout/radial6"/>
    <dgm:cxn modelId="{0F0F7942-3B4D-4963-BF00-3098CE93A5E4}" type="presOf" srcId="{2412EA77-20F2-4A40-898B-BA2BEC312CE4}" destId="{1A22C041-0364-4AF5-99DA-D5D90E2877D9}" srcOrd="0" destOrd="0" presId="urn:microsoft.com/office/officeart/2005/8/layout/radial6"/>
    <dgm:cxn modelId="{06FE487B-065D-4068-B4D9-2D92598F7AD5}" type="presOf" srcId="{29746085-E00C-4E3D-BB9F-A263E40A4E04}" destId="{CDEA824D-6053-458E-9698-B85428C0DAEA}" srcOrd="0" destOrd="0" presId="urn:microsoft.com/office/officeart/2005/8/layout/radial6"/>
    <dgm:cxn modelId="{5A83AF9A-5527-4213-9A57-04250BB74A2F}" type="presOf" srcId="{8DDE6700-6C1A-4797-9A9A-6C8AC5C82315}" destId="{1368010C-8969-4991-A356-7C29FD823833}" srcOrd="0" destOrd="0" presId="urn:microsoft.com/office/officeart/2005/8/layout/radial6"/>
    <dgm:cxn modelId="{CE95FF9B-EEB1-49C1-9E44-58B9A2EABB51}" type="presOf" srcId="{FF0C0BCC-440B-429E-B6B0-D7E1CD72619B}" destId="{2F786DF8-FB75-4B0B-8879-7C2AF9361404}" srcOrd="0" destOrd="0" presId="urn:microsoft.com/office/officeart/2005/8/layout/radial6"/>
    <dgm:cxn modelId="{C9D3B39E-9FCE-467C-919E-2979ACF2035B}" type="presOf" srcId="{DE5C487E-D40A-48BB-A7BD-CFE005AA7688}" destId="{7BEDEAC7-5363-466A-8243-5E2831447DB1}" srcOrd="0" destOrd="0" presId="urn:microsoft.com/office/officeart/2005/8/layout/radial6"/>
    <dgm:cxn modelId="{8BB9C9A4-1211-492A-990A-95857A2832CD}" srcId="{2412EA77-20F2-4A40-898B-BA2BEC312CE4}" destId="{6FBF1F13-DD42-417A-9713-4E3C6B2FCD20}" srcOrd="1" destOrd="0" parTransId="{3A1F1EAD-70D0-46F7-8011-5A8F857A0E35}" sibTransId="{F86C7749-631B-455B-9094-DBBB66764F96}"/>
    <dgm:cxn modelId="{750B12B6-A51B-4BAB-8C39-9E8D96691752}" type="presOf" srcId="{F86C7749-631B-455B-9094-DBBB66764F96}" destId="{BA11D353-CEFB-4B14-8178-127773A63EAF}" srcOrd="0" destOrd="0" presId="urn:microsoft.com/office/officeart/2005/8/layout/radial6"/>
    <dgm:cxn modelId="{CF7D53BE-8F3B-4261-A79A-FF34C1F7D48D}" type="presOf" srcId="{6FBF1F13-DD42-417A-9713-4E3C6B2FCD20}" destId="{56D65E33-E2E1-4686-AA2C-FCA5684F530C}" srcOrd="0" destOrd="0" presId="urn:microsoft.com/office/officeart/2005/8/layout/radial6"/>
    <dgm:cxn modelId="{41EE94BF-5239-438A-BFA9-1374F70121FC}" srcId="{2412EA77-20F2-4A40-898B-BA2BEC312CE4}" destId="{FF0C0BCC-440B-429E-B6B0-D7E1CD72619B}" srcOrd="0" destOrd="0" parTransId="{66FA0264-8567-4085-8020-6F7934D51B84}" sibTransId="{29746085-E00C-4E3D-BB9F-A263E40A4E04}"/>
    <dgm:cxn modelId="{F8C500F5-596D-4541-8DC3-D4159FDCCA10}" type="presOf" srcId="{7B3BF6A4-CA28-4C20-8B74-60361F2A652F}" destId="{954160BE-A0BF-4E90-8730-EB06C27F8560}" srcOrd="0" destOrd="0" presId="urn:microsoft.com/office/officeart/2005/8/layout/radial6"/>
    <dgm:cxn modelId="{E2008E57-E419-4C88-9AC9-F072FC4E0858}" type="presParOf" srcId="{954160BE-A0BF-4E90-8730-EB06C27F8560}" destId="{1A22C041-0364-4AF5-99DA-D5D90E2877D9}" srcOrd="0" destOrd="0" presId="urn:microsoft.com/office/officeart/2005/8/layout/radial6"/>
    <dgm:cxn modelId="{93A4B5FF-7754-4A14-B5D5-9789A46E2966}" type="presParOf" srcId="{954160BE-A0BF-4E90-8730-EB06C27F8560}" destId="{2F786DF8-FB75-4B0B-8879-7C2AF9361404}" srcOrd="1" destOrd="0" presId="urn:microsoft.com/office/officeart/2005/8/layout/radial6"/>
    <dgm:cxn modelId="{17BD9756-915D-4BAF-84CB-DE113F190389}" type="presParOf" srcId="{954160BE-A0BF-4E90-8730-EB06C27F8560}" destId="{0FF662BB-7D11-4D74-BF82-64A823C46A58}" srcOrd="2" destOrd="0" presId="urn:microsoft.com/office/officeart/2005/8/layout/radial6"/>
    <dgm:cxn modelId="{186176B3-29B1-4BFB-8D98-8698405EA664}" type="presParOf" srcId="{954160BE-A0BF-4E90-8730-EB06C27F8560}" destId="{CDEA824D-6053-458E-9698-B85428C0DAEA}" srcOrd="3" destOrd="0" presId="urn:microsoft.com/office/officeart/2005/8/layout/radial6"/>
    <dgm:cxn modelId="{0F00A3C2-7A50-4EB2-9E16-619E9A56C884}" type="presParOf" srcId="{954160BE-A0BF-4E90-8730-EB06C27F8560}" destId="{56D65E33-E2E1-4686-AA2C-FCA5684F530C}" srcOrd="4" destOrd="0" presId="urn:microsoft.com/office/officeart/2005/8/layout/radial6"/>
    <dgm:cxn modelId="{34DCF804-BFA9-4E48-BB7E-232AD0B395DB}" type="presParOf" srcId="{954160BE-A0BF-4E90-8730-EB06C27F8560}" destId="{12C4A403-C1EB-47C3-A048-87C93FA9453E}" srcOrd="5" destOrd="0" presId="urn:microsoft.com/office/officeart/2005/8/layout/radial6"/>
    <dgm:cxn modelId="{4E1E457C-B97F-4BF4-A825-ECFF25AA7C55}" type="presParOf" srcId="{954160BE-A0BF-4E90-8730-EB06C27F8560}" destId="{BA11D353-CEFB-4B14-8178-127773A63EAF}" srcOrd="6" destOrd="0" presId="urn:microsoft.com/office/officeart/2005/8/layout/radial6"/>
    <dgm:cxn modelId="{A5A45DB7-FFC7-48A6-A79E-0CD88191B6F8}" type="presParOf" srcId="{954160BE-A0BF-4E90-8730-EB06C27F8560}" destId="{791AD8DC-6FE9-4F37-A149-F6CDAE2C6FE1}" srcOrd="7" destOrd="0" presId="urn:microsoft.com/office/officeart/2005/8/layout/radial6"/>
    <dgm:cxn modelId="{126306C7-4673-427D-B6B9-1BC2FE04CE31}" type="presParOf" srcId="{954160BE-A0BF-4E90-8730-EB06C27F8560}" destId="{ECE5C570-C989-4271-8A48-61705491D5F0}" srcOrd="8" destOrd="0" presId="urn:microsoft.com/office/officeart/2005/8/layout/radial6"/>
    <dgm:cxn modelId="{750315A2-FA74-4CD8-A835-CDFE698DC9C8}" type="presParOf" srcId="{954160BE-A0BF-4E90-8730-EB06C27F8560}" destId="{1368010C-8969-4991-A356-7C29FD823833}" srcOrd="9" destOrd="0" presId="urn:microsoft.com/office/officeart/2005/8/layout/radial6"/>
    <dgm:cxn modelId="{247B1475-5048-44B6-9F6C-4FF6B50AC2DF}" type="presParOf" srcId="{954160BE-A0BF-4E90-8730-EB06C27F8560}" destId="{7BEDEAC7-5363-466A-8243-5E2831447DB1}" srcOrd="10" destOrd="0" presId="urn:microsoft.com/office/officeart/2005/8/layout/radial6"/>
    <dgm:cxn modelId="{C79B0E4E-6D79-4801-BBDE-2F31E978173D}" type="presParOf" srcId="{954160BE-A0BF-4E90-8730-EB06C27F8560}" destId="{981F73F4-1E74-4D8D-9C9E-5FE7B47325DE}" srcOrd="11" destOrd="0" presId="urn:microsoft.com/office/officeart/2005/8/layout/radial6"/>
    <dgm:cxn modelId="{A2CA6EA9-7C30-4511-95B9-B639A69DB66E}" type="presParOf" srcId="{954160BE-A0BF-4E90-8730-EB06C27F8560}" destId="{F58ED706-6490-400F-9C55-EB4CD2E790E1}"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B9E55D-4F51-49D8-B295-E602A49EE449}" type="doc">
      <dgm:prSet loTypeId="urn:microsoft.com/office/officeart/2009/layout/CircleArrowProcess" loCatId="process" qsTypeId="urn:microsoft.com/office/officeart/2005/8/quickstyle/simple1" qsCatId="simple" csTypeId="urn:microsoft.com/office/officeart/2005/8/colors/accent2_1" csCatId="accent2" phldr="1"/>
      <dgm:spPr/>
      <dgm:t>
        <a:bodyPr/>
        <a:lstStyle/>
        <a:p>
          <a:endParaRPr lang="es-ES"/>
        </a:p>
      </dgm:t>
    </dgm:pt>
    <dgm:pt modelId="{129C8FFB-435C-49B3-9C4A-1BC97183E80C}">
      <dgm:prSet phldrT="[Texto]"/>
      <dgm:spPr/>
      <dgm:t>
        <a:bodyPr/>
        <a:lstStyle/>
        <a:p>
          <a:r>
            <a:rPr lang="es-ES" dirty="0"/>
            <a:t>PROGRAMAS DE SALUD</a:t>
          </a:r>
        </a:p>
      </dgm:t>
    </dgm:pt>
    <dgm:pt modelId="{C484E62D-1709-4408-9C63-CAB42A74BD6C}" type="parTrans" cxnId="{B1E35A39-991B-4442-8FC8-1E3E470DFA80}">
      <dgm:prSet/>
      <dgm:spPr/>
      <dgm:t>
        <a:bodyPr/>
        <a:lstStyle/>
        <a:p>
          <a:endParaRPr lang="es-ES"/>
        </a:p>
      </dgm:t>
    </dgm:pt>
    <dgm:pt modelId="{E81C3083-FBAF-4FBF-9B14-E4B3AE5489CA}" type="sibTrans" cxnId="{B1E35A39-991B-4442-8FC8-1E3E470DFA80}">
      <dgm:prSet/>
      <dgm:spPr/>
      <dgm:t>
        <a:bodyPr/>
        <a:lstStyle/>
        <a:p>
          <a:endParaRPr lang="es-ES"/>
        </a:p>
      </dgm:t>
    </dgm:pt>
    <dgm:pt modelId="{25A161A9-92EF-46CF-85E3-CA4A13E96DF9}">
      <dgm:prSet phldrT="[Texto]"/>
      <dgm:spPr/>
      <dgm:t>
        <a:bodyPr/>
        <a:lstStyle/>
        <a:p>
          <a:r>
            <a:rPr lang="es-ES" dirty="0"/>
            <a:t>EDUCACION</a:t>
          </a:r>
        </a:p>
      </dgm:t>
    </dgm:pt>
    <dgm:pt modelId="{6E351294-0316-4A3F-8D1F-F1AA6ED376D8}" type="parTrans" cxnId="{5E81FB6E-A0DE-414F-B633-F771002084AB}">
      <dgm:prSet/>
      <dgm:spPr/>
      <dgm:t>
        <a:bodyPr/>
        <a:lstStyle/>
        <a:p>
          <a:endParaRPr lang="es-ES"/>
        </a:p>
      </dgm:t>
    </dgm:pt>
    <dgm:pt modelId="{4FD9A2F5-2425-4FF0-A430-58D0006B5123}" type="sibTrans" cxnId="{5E81FB6E-A0DE-414F-B633-F771002084AB}">
      <dgm:prSet/>
      <dgm:spPr/>
      <dgm:t>
        <a:bodyPr/>
        <a:lstStyle/>
        <a:p>
          <a:endParaRPr lang="es-ES"/>
        </a:p>
      </dgm:t>
    </dgm:pt>
    <dgm:pt modelId="{667F23A4-FE58-460F-947C-07B9E5B22E4D}">
      <dgm:prSet phldrT="[Texto]"/>
      <dgm:spPr/>
      <dgm:t>
        <a:bodyPr/>
        <a:lstStyle/>
        <a:p>
          <a:r>
            <a:rPr lang="es-ES" dirty="0"/>
            <a:t>DESARROLLO HUMANO</a:t>
          </a:r>
        </a:p>
      </dgm:t>
    </dgm:pt>
    <dgm:pt modelId="{9EF7217F-5512-45E3-9F2A-ACED54679EF5}" type="parTrans" cxnId="{19DF1988-F432-4151-9AD4-22E33C7F36CE}">
      <dgm:prSet/>
      <dgm:spPr/>
      <dgm:t>
        <a:bodyPr/>
        <a:lstStyle/>
        <a:p>
          <a:endParaRPr lang="es-ES"/>
        </a:p>
      </dgm:t>
    </dgm:pt>
    <dgm:pt modelId="{1ADEF944-2E1B-4D42-963D-D96EDB586C8A}" type="sibTrans" cxnId="{19DF1988-F432-4151-9AD4-22E33C7F36CE}">
      <dgm:prSet/>
      <dgm:spPr/>
      <dgm:t>
        <a:bodyPr/>
        <a:lstStyle/>
        <a:p>
          <a:endParaRPr lang="es-ES"/>
        </a:p>
      </dgm:t>
    </dgm:pt>
    <dgm:pt modelId="{AA03C1E8-1452-47F9-A9CF-8EBEF57E1BDA}" type="pres">
      <dgm:prSet presAssocID="{C6B9E55D-4F51-49D8-B295-E602A49EE449}" presName="Name0" presStyleCnt="0">
        <dgm:presLayoutVars>
          <dgm:chMax val="7"/>
          <dgm:chPref val="7"/>
          <dgm:dir/>
          <dgm:animLvl val="lvl"/>
        </dgm:presLayoutVars>
      </dgm:prSet>
      <dgm:spPr/>
    </dgm:pt>
    <dgm:pt modelId="{CCB09F5D-4303-4288-B3CF-F4837E093D5D}" type="pres">
      <dgm:prSet presAssocID="{129C8FFB-435C-49B3-9C4A-1BC97183E80C}" presName="Accent1" presStyleCnt="0"/>
      <dgm:spPr/>
    </dgm:pt>
    <dgm:pt modelId="{AFB8AC1E-9D86-4E54-AD2E-398290184BB1}" type="pres">
      <dgm:prSet presAssocID="{129C8FFB-435C-49B3-9C4A-1BC97183E80C}" presName="Accent" presStyleLbl="node1" presStyleIdx="0" presStyleCnt="3"/>
      <dgm:spPr/>
    </dgm:pt>
    <dgm:pt modelId="{A18C9CDE-FADE-4363-9366-9F6EFF836036}" type="pres">
      <dgm:prSet presAssocID="{129C8FFB-435C-49B3-9C4A-1BC97183E80C}" presName="Parent1" presStyleLbl="revTx" presStyleIdx="0" presStyleCnt="3">
        <dgm:presLayoutVars>
          <dgm:chMax val="1"/>
          <dgm:chPref val="1"/>
          <dgm:bulletEnabled val="1"/>
        </dgm:presLayoutVars>
      </dgm:prSet>
      <dgm:spPr/>
    </dgm:pt>
    <dgm:pt modelId="{9359D155-20B0-46E1-A052-E9577C20082F}" type="pres">
      <dgm:prSet presAssocID="{25A161A9-92EF-46CF-85E3-CA4A13E96DF9}" presName="Accent2" presStyleCnt="0"/>
      <dgm:spPr/>
    </dgm:pt>
    <dgm:pt modelId="{BC258083-45DA-47F0-AF39-33299EF3CC55}" type="pres">
      <dgm:prSet presAssocID="{25A161A9-92EF-46CF-85E3-CA4A13E96DF9}" presName="Accent" presStyleLbl="node1" presStyleIdx="1" presStyleCnt="3"/>
      <dgm:spPr/>
    </dgm:pt>
    <dgm:pt modelId="{FA454A6A-4734-4BD7-954B-4288F8AF8C5E}" type="pres">
      <dgm:prSet presAssocID="{25A161A9-92EF-46CF-85E3-CA4A13E96DF9}" presName="Parent2" presStyleLbl="revTx" presStyleIdx="1" presStyleCnt="3">
        <dgm:presLayoutVars>
          <dgm:chMax val="1"/>
          <dgm:chPref val="1"/>
          <dgm:bulletEnabled val="1"/>
        </dgm:presLayoutVars>
      </dgm:prSet>
      <dgm:spPr/>
    </dgm:pt>
    <dgm:pt modelId="{4E4D92F9-9CD0-4E6A-A5E4-2CEB4969FD13}" type="pres">
      <dgm:prSet presAssocID="{667F23A4-FE58-460F-947C-07B9E5B22E4D}" presName="Accent3" presStyleCnt="0"/>
      <dgm:spPr/>
    </dgm:pt>
    <dgm:pt modelId="{39A9D8F0-5237-4DE8-922D-C3ECDE8BDDA3}" type="pres">
      <dgm:prSet presAssocID="{667F23A4-FE58-460F-947C-07B9E5B22E4D}" presName="Accent" presStyleLbl="node1" presStyleIdx="2" presStyleCnt="3"/>
      <dgm:spPr/>
    </dgm:pt>
    <dgm:pt modelId="{F82BCE72-5242-4270-9E0B-381405551C13}" type="pres">
      <dgm:prSet presAssocID="{667F23A4-FE58-460F-947C-07B9E5B22E4D}" presName="Parent3" presStyleLbl="revTx" presStyleIdx="2" presStyleCnt="3">
        <dgm:presLayoutVars>
          <dgm:chMax val="1"/>
          <dgm:chPref val="1"/>
          <dgm:bulletEnabled val="1"/>
        </dgm:presLayoutVars>
      </dgm:prSet>
      <dgm:spPr/>
    </dgm:pt>
  </dgm:ptLst>
  <dgm:cxnLst>
    <dgm:cxn modelId="{412D7512-0648-417C-894B-DF593878FF4F}" type="presOf" srcId="{C6B9E55D-4F51-49D8-B295-E602A49EE449}" destId="{AA03C1E8-1452-47F9-A9CF-8EBEF57E1BDA}" srcOrd="0" destOrd="0" presId="urn:microsoft.com/office/officeart/2009/layout/CircleArrowProcess"/>
    <dgm:cxn modelId="{C5EE3818-60A6-4CE0-9EB9-14EB40B05550}" type="presOf" srcId="{129C8FFB-435C-49B3-9C4A-1BC97183E80C}" destId="{A18C9CDE-FADE-4363-9366-9F6EFF836036}" srcOrd="0" destOrd="0" presId="urn:microsoft.com/office/officeart/2009/layout/CircleArrowProcess"/>
    <dgm:cxn modelId="{DEF1A82B-A758-4B1E-8339-C3D2163E06F8}" type="presOf" srcId="{667F23A4-FE58-460F-947C-07B9E5B22E4D}" destId="{F82BCE72-5242-4270-9E0B-381405551C13}" srcOrd="0" destOrd="0" presId="urn:microsoft.com/office/officeart/2009/layout/CircleArrowProcess"/>
    <dgm:cxn modelId="{B1E35A39-991B-4442-8FC8-1E3E470DFA80}" srcId="{C6B9E55D-4F51-49D8-B295-E602A49EE449}" destId="{129C8FFB-435C-49B3-9C4A-1BC97183E80C}" srcOrd="0" destOrd="0" parTransId="{C484E62D-1709-4408-9C63-CAB42A74BD6C}" sibTransId="{E81C3083-FBAF-4FBF-9B14-E4B3AE5489CA}"/>
    <dgm:cxn modelId="{5E81FB6E-A0DE-414F-B633-F771002084AB}" srcId="{C6B9E55D-4F51-49D8-B295-E602A49EE449}" destId="{25A161A9-92EF-46CF-85E3-CA4A13E96DF9}" srcOrd="1" destOrd="0" parTransId="{6E351294-0316-4A3F-8D1F-F1AA6ED376D8}" sibTransId="{4FD9A2F5-2425-4FF0-A430-58D0006B5123}"/>
    <dgm:cxn modelId="{19DF1988-F432-4151-9AD4-22E33C7F36CE}" srcId="{C6B9E55D-4F51-49D8-B295-E602A49EE449}" destId="{667F23A4-FE58-460F-947C-07B9E5B22E4D}" srcOrd="2" destOrd="0" parTransId="{9EF7217F-5512-45E3-9F2A-ACED54679EF5}" sibTransId="{1ADEF944-2E1B-4D42-963D-D96EDB586C8A}"/>
    <dgm:cxn modelId="{7FD27B96-F2B7-4AD5-9050-97977F45D8C0}" type="presOf" srcId="{25A161A9-92EF-46CF-85E3-CA4A13E96DF9}" destId="{FA454A6A-4734-4BD7-954B-4288F8AF8C5E}" srcOrd="0" destOrd="0" presId="urn:microsoft.com/office/officeart/2009/layout/CircleArrowProcess"/>
    <dgm:cxn modelId="{AAA115B3-DA9B-488B-B884-4045E42A9458}" type="presParOf" srcId="{AA03C1E8-1452-47F9-A9CF-8EBEF57E1BDA}" destId="{CCB09F5D-4303-4288-B3CF-F4837E093D5D}" srcOrd="0" destOrd="0" presId="urn:microsoft.com/office/officeart/2009/layout/CircleArrowProcess"/>
    <dgm:cxn modelId="{7B09AC2D-F236-459C-BA74-108F1D328AA2}" type="presParOf" srcId="{CCB09F5D-4303-4288-B3CF-F4837E093D5D}" destId="{AFB8AC1E-9D86-4E54-AD2E-398290184BB1}" srcOrd="0" destOrd="0" presId="urn:microsoft.com/office/officeart/2009/layout/CircleArrowProcess"/>
    <dgm:cxn modelId="{21E4CD26-6B3C-4E3A-8D29-E8D9C19FA71E}" type="presParOf" srcId="{AA03C1E8-1452-47F9-A9CF-8EBEF57E1BDA}" destId="{A18C9CDE-FADE-4363-9366-9F6EFF836036}" srcOrd="1" destOrd="0" presId="urn:microsoft.com/office/officeart/2009/layout/CircleArrowProcess"/>
    <dgm:cxn modelId="{16AF9F4E-6FB5-4B81-8B2A-568C171F5E1A}" type="presParOf" srcId="{AA03C1E8-1452-47F9-A9CF-8EBEF57E1BDA}" destId="{9359D155-20B0-46E1-A052-E9577C20082F}" srcOrd="2" destOrd="0" presId="urn:microsoft.com/office/officeart/2009/layout/CircleArrowProcess"/>
    <dgm:cxn modelId="{D77B86BC-991A-48E2-BD31-392E8A562B6C}" type="presParOf" srcId="{9359D155-20B0-46E1-A052-E9577C20082F}" destId="{BC258083-45DA-47F0-AF39-33299EF3CC55}" srcOrd="0" destOrd="0" presId="urn:microsoft.com/office/officeart/2009/layout/CircleArrowProcess"/>
    <dgm:cxn modelId="{39266074-2F0D-4577-A7DD-AB85E32A3A3A}" type="presParOf" srcId="{AA03C1E8-1452-47F9-A9CF-8EBEF57E1BDA}" destId="{FA454A6A-4734-4BD7-954B-4288F8AF8C5E}" srcOrd="3" destOrd="0" presId="urn:microsoft.com/office/officeart/2009/layout/CircleArrowProcess"/>
    <dgm:cxn modelId="{16CCE020-45A8-4B18-89A7-F2F6E1C48E5A}" type="presParOf" srcId="{AA03C1E8-1452-47F9-A9CF-8EBEF57E1BDA}" destId="{4E4D92F9-9CD0-4E6A-A5E4-2CEB4969FD13}" srcOrd="4" destOrd="0" presId="urn:microsoft.com/office/officeart/2009/layout/CircleArrowProcess"/>
    <dgm:cxn modelId="{3BBDC439-434A-4A19-B4AD-DF9FAA7ED5A8}" type="presParOf" srcId="{4E4D92F9-9CD0-4E6A-A5E4-2CEB4969FD13}" destId="{39A9D8F0-5237-4DE8-922D-C3ECDE8BDDA3}" srcOrd="0" destOrd="0" presId="urn:microsoft.com/office/officeart/2009/layout/CircleArrowProcess"/>
    <dgm:cxn modelId="{7CFF0A96-DE1E-4949-BE77-42EE8C8AD26F}" type="presParOf" srcId="{AA03C1E8-1452-47F9-A9CF-8EBEF57E1BDA}" destId="{F82BCE72-5242-4270-9E0B-381405551C13}"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E41E5C5-44F2-4B61-9150-E819ACBA30D6}"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s-ES"/>
        </a:p>
      </dgm:t>
    </dgm:pt>
    <dgm:pt modelId="{6ADEBD17-B753-4323-ACC2-4FF4CCF2389D}">
      <dgm:prSet phldrT="[Texto]">
        <dgm:style>
          <a:lnRef idx="2">
            <a:schemeClr val="accent4">
              <a:shade val="50000"/>
            </a:schemeClr>
          </a:lnRef>
          <a:fillRef idx="1">
            <a:schemeClr val="accent4"/>
          </a:fillRef>
          <a:effectRef idx="0">
            <a:schemeClr val="accent4"/>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PREVENCIÓN</a:t>
          </a:r>
        </a:p>
      </dgm:t>
    </dgm:pt>
    <dgm:pt modelId="{71FFE25F-9972-4FB4-BEE3-E2BDAD3D766B}" type="parTrans" cxnId="{6E72D811-6BE3-419A-9CDB-EAA45702700C}">
      <dgm:prSet/>
      <dgm:spPr/>
      <dgm:t>
        <a:bodyPr/>
        <a:lstStyle/>
        <a:p>
          <a:endParaRPr lang="es-ES"/>
        </a:p>
      </dgm:t>
    </dgm:pt>
    <dgm:pt modelId="{7402FE09-5D87-4799-87B7-24D3E8F090D1}" type="sibTrans" cxnId="{6E72D811-6BE3-419A-9CDB-EAA45702700C}">
      <dgm:prSet/>
      <dgm:spPr/>
      <dgm:t>
        <a:bodyPr/>
        <a:lstStyle/>
        <a:p>
          <a:endParaRPr lang="es-ES"/>
        </a:p>
      </dgm:t>
    </dgm:pt>
    <dgm:pt modelId="{CD67111F-CEBA-4E14-A609-A8E1813FDBA4}">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1600" dirty="0"/>
            <a:t>VIOLENCIA INTRAFAMILIAR</a:t>
          </a:r>
        </a:p>
      </dgm:t>
    </dgm:pt>
    <dgm:pt modelId="{D8BA2350-DAAF-4C4C-B554-292C8D37DD48}" type="parTrans" cxnId="{7279D757-5D99-4320-93AB-E6DDC464B887}">
      <dgm:prSet/>
      <dgm:spPr/>
      <dgm:t>
        <a:bodyPr/>
        <a:lstStyle/>
        <a:p>
          <a:endParaRPr lang="es-ES"/>
        </a:p>
      </dgm:t>
    </dgm:pt>
    <dgm:pt modelId="{C7732E23-47B7-4406-B120-A644451063E0}" type="sibTrans" cxnId="{7279D757-5D99-4320-93AB-E6DDC464B887}">
      <dgm:prSet/>
      <dgm:spPr/>
      <dgm:t>
        <a:bodyPr/>
        <a:lstStyle/>
        <a:p>
          <a:endParaRPr lang="es-ES"/>
        </a:p>
      </dgm:t>
    </dgm:pt>
    <dgm:pt modelId="{74412357-E18F-437A-BD9C-C87B8472B227}">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1600" dirty="0"/>
            <a:t>VIOLENCIA EN CONTRA DE NIÑOS Y NIÑAS</a:t>
          </a:r>
        </a:p>
      </dgm:t>
    </dgm:pt>
    <dgm:pt modelId="{CB8E513D-FC97-4914-AFE7-48EAC45E1548}" type="parTrans" cxnId="{21A50D20-788B-4688-801B-AB3A315404A3}">
      <dgm:prSet/>
      <dgm:spPr/>
      <dgm:t>
        <a:bodyPr/>
        <a:lstStyle/>
        <a:p>
          <a:endParaRPr lang="es-ES"/>
        </a:p>
      </dgm:t>
    </dgm:pt>
    <dgm:pt modelId="{EC662AF0-E658-48EA-ACA9-31780B9E3A86}" type="sibTrans" cxnId="{21A50D20-788B-4688-801B-AB3A315404A3}">
      <dgm:prSet/>
      <dgm:spPr/>
      <dgm:t>
        <a:bodyPr/>
        <a:lstStyle/>
        <a:p>
          <a:endParaRPr lang="es-ES"/>
        </a:p>
      </dgm:t>
    </dgm:pt>
    <dgm:pt modelId="{DDA717C1-FCA7-4737-A0F9-AAC08CEEF951}">
      <dgm:prSet phldrT="[Texto]">
        <dgm:style>
          <a:lnRef idx="2">
            <a:schemeClr val="accent1">
              <a:shade val="50000"/>
            </a:schemeClr>
          </a:lnRef>
          <a:fillRef idx="1">
            <a:schemeClr val="accent1"/>
          </a:fillRef>
          <a:effectRef idx="0">
            <a:schemeClr val="accent1"/>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ARTICULACIÓN</a:t>
          </a:r>
        </a:p>
      </dgm:t>
    </dgm:pt>
    <dgm:pt modelId="{F5B9E2D4-DD76-4432-8C75-B8A09B94C049}" type="parTrans" cxnId="{4E77A9CD-3A55-454E-BBF8-4C72478B9736}">
      <dgm:prSet/>
      <dgm:spPr/>
      <dgm:t>
        <a:bodyPr/>
        <a:lstStyle/>
        <a:p>
          <a:endParaRPr lang="es-ES"/>
        </a:p>
      </dgm:t>
    </dgm:pt>
    <dgm:pt modelId="{03B65471-C6FA-46A4-A7DC-8912A085DC9A}" type="sibTrans" cxnId="{4E77A9CD-3A55-454E-BBF8-4C72478B9736}">
      <dgm:prSet/>
      <dgm:spPr/>
      <dgm:t>
        <a:bodyPr/>
        <a:lstStyle/>
        <a:p>
          <a:endParaRPr lang="es-ES"/>
        </a:p>
      </dgm:t>
    </dgm:pt>
    <dgm:pt modelId="{A09BEAA8-D9E9-49CD-A2C2-B07B1A562F47}">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1600" dirty="0"/>
            <a:t>INSTITUCIONAL</a:t>
          </a:r>
        </a:p>
      </dgm:t>
    </dgm:pt>
    <dgm:pt modelId="{E1E28188-E938-46DA-957E-30606D80F841}" type="parTrans" cxnId="{E15909DC-C730-489F-ACD3-4D9655FF1594}">
      <dgm:prSet/>
      <dgm:spPr/>
      <dgm:t>
        <a:bodyPr/>
        <a:lstStyle/>
        <a:p>
          <a:endParaRPr lang="es-ES"/>
        </a:p>
      </dgm:t>
    </dgm:pt>
    <dgm:pt modelId="{7BFFF45D-21FF-4F93-BF54-6C26950F7C9C}" type="sibTrans" cxnId="{E15909DC-C730-489F-ACD3-4D9655FF1594}">
      <dgm:prSet/>
      <dgm:spPr/>
      <dgm:t>
        <a:bodyPr/>
        <a:lstStyle/>
        <a:p>
          <a:endParaRPr lang="es-ES"/>
        </a:p>
      </dgm:t>
    </dgm:pt>
    <dgm:pt modelId="{D0425CE4-C7A9-4A8A-80A0-829A240D650B}">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1600" dirty="0"/>
            <a:t>INTERINSTITUCIONAL</a:t>
          </a:r>
        </a:p>
      </dgm:t>
    </dgm:pt>
    <dgm:pt modelId="{DDFB4B8B-55BB-4012-AF3B-A1A3267D1899}" type="parTrans" cxnId="{2F9FB418-7E7D-4F9E-86E9-A6BA5D3C2F0C}">
      <dgm:prSet/>
      <dgm:spPr/>
      <dgm:t>
        <a:bodyPr/>
        <a:lstStyle/>
        <a:p>
          <a:endParaRPr lang="es-ES"/>
        </a:p>
      </dgm:t>
    </dgm:pt>
    <dgm:pt modelId="{A28E3CD7-9F8E-4651-893E-F6FFCC02F702}" type="sibTrans" cxnId="{2F9FB418-7E7D-4F9E-86E9-A6BA5D3C2F0C}">
      <dgm:prSet/>
      <dgm:spPr/>
      <dgm:t>
        <a:bodyPr/>
        <a:lstStyle/>
        <a:p>
          <a:endParaRPr lang="es-ES"/>
        </a:p>
      </dgm:t>
    </dgm:pt>
    <dgm:pt modelId="{6767AA3E-9F3A-4E56-A5BA-07F058A0EBE2}">
      <dgm:prSet phldrT="[Texto]">
        <dgm:style>
          <a:lnRef idx="0">
            <a:schemeClr val="accent4"/>
          </a:lnRef>
          <a:fillRef idx="3">
            <a:schemeClr val="accent4"/>
          </a:fillRef>
          <a:effectRef idx="3">
            <a:schemeClr val="accent4"/>
          </a:effectRef>
          <a:fontRef idx="minor">
            <a:schemeClr val="lt1"/>
          </a:fontRef>
        </dgm:style>
      </dgm:prSet>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ES" dirty="0"/>
            <a:t>INTERVENCIÓN</a:t>
          </a:r>
        </a:p>
      </dgm:t>
    </dgm:pt>
    <dgm:pt modelId="{B5339B2E-2686-4B35-804E-689BE59CB2AF}" type="parTrans" cxnId="{4BA3895E-F0AF-4BC8-A07B-F977828E6916}">
      <dgm:prSet/>
      <dgm:spPr/>
      <dgm:t>
        <a:bodyPr/>
        <a:lstStyle/>
        <a:p>
          <a:endParaRPr lang="es-ES"/>
        </a:p>
      </dgm:t>
    </dgm:pt>
    <dgm:pt modelId="{5C4596C0-BCC3-439E-9D75-260CFE0521D7}" type="sibTrans" cxnId="{4BA3895E-F0AF-4BC8-A07B-F977828E6916}">
      <dgm:prSet/>
      <dgm:spPr/>
      <dgm:t>
        <a:bodyPr/>
        <a:lstStyle/>
        <a:p>
          <a:endParaRPr lang="es-ES"/>
        </a:p>
      </dgm:t>
    </dgm:pt>
    <dgm:pt modelId="{9AC23825-3CC3-440E-B12C-6C2DD4528F69}">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1600" dirty="0"/>
            <a:t>CAPACITACIÓN TERRITORIAL</a:t>
          </a:r>
        </a:p>
      </dgm:t>
    </dgm:pt>
    <dgm:pt modelId="{70D265AC-589B-4151-B112-38C19E35F659}" type="parTrans" cxnId="{3E1381ED-0CC6-48B6-9F2A-2B071941E575}">
      <dgm:prSet/>
      <dgm:spPr/>
      <dgm:t>
        <a:bodyPr/>
        <a:lstStyle/>
        <a:p>
          <a:endParaRPr lang="es-ES"/>
        </a:p>
      </dgm:t>
    </dgm:pt>
    <dgm:pt modelId="{3FC52DD7-A98C-4210-811B-29D84BAA8483}" type="sibTrans" cxnId="{3E1381ED-0CC6-48B6-9F2A-2B071941E575}">
      <dgm:prSet/>
      <dgm:spPr/>
      <dgm:t>
        <a:bodyPr/>
        <a:lstStyle/>
        <a:p>
          <a:endParaRPr lang="es-ES"/>
        </a:p>
      </dgm:t>
    </dgm:pt>
    <dgm:pt modelId="{92431DCF-D7BE-4B8A-8190-91A6C9B39480}">
      <dgm:prSet phldrT="[Texto]" custT="1"/>
      <dgm:spPr>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gm:spPr>
      <dgm:t>
        <a:bodyPr/>
        <a:lstStyle/>
        <a:p>
          <a:r>
            <a:rPr lang="es-ES" sz="1600" dirty="0"/>
            <a:t>ACOMPAÑAMIENTO / SEGUIMENTO</a:t>
          </a:r>
        </a:p>
      </dgm:t>
    </dgm:pt>
    <dgm:pt modelId="{74E67763-4457-4082-A10E-9A518EDFB6F7}" type="parTrans" cxnId="{0D719006-0EA7-46A9-9010-B7F77E75828D}">
      <dgm:prSet/>
      <dgm:spPr/>
      <dgm:t>
        <a:bodyPr/>
        <a:lstStyle/>
        <a:p>
          <a:endParaRPr lang="es-ES"/>
        </a:p>
      </dgm:t>
    </dgm:pt>
    <dgm:pt modelId="{FBDD593F-E850-4439-98A3-618A4611C569}" type="sibTrans" cxnId="{0D719006-0EA7-46A9-9010-B7F77E75828D}">
      <dgm:prSet/>
      <dgm:spPr/>
      <dgm:t>
        <a:bodyPr/>
        <a:lstStyle/>
        <a:p>
          <a:endParaRPr lang="es-ES"/>
        </a:p>
      </dgm:t>
    </dgm:pt>
    <dgm:pt modelId="{9B67CF9A-51BA-4604-A834-1913524F1418}" type="pres">
      <dgm:prSet presAssocID="{6E41E5C5-44F2-4B61-9150-E819ACBA30D6}" presName="Name0" presStyleCnt="0">
        <dgm:presLayoutVars>
          <dgm:dir/>
          <dgm:animLvl val="lvl"/>
          <dgm:resizeHandles val="exact"/>
        </dgm:presLayoutVars>
      </dgm:prSet>
      <dgm:spPr/>
    </dgm:pt>
    <dgm:pt modelId="{C06B0297-7604-45AA-9126-9F34650A9152}" type="pres">
      <dgm:prSet presAssocID="{6E41E5C5-44F2-4B61-9150-E819ACBA30D6}" presName="tSp" presStyleCnt="0"/>
      <dgm:spPr/>
    </dgm:pt>
    <dgm:pt modelId="{542C91FE-00F8-4795-8683-BC25EDB9E73F}" type="pres">
      <dgm:prSet presAssocID="{6E41E5C5-44F2-4B61-9150-E819ACBA30D6}" presName="bSp" presStyleCnt="0"/>
      <dgm:spPr/>
    </dgm:pt>
    <dgm:pt modelId="{385AD8AD-D55D-4903-85BC-640BA34CB599}" type="pres">
      <dgm:prSet presAssocID="{6E41E5C5-44F2-4B61-9150-E819ACBA30D6}" presName="process" presStyleCnt="0"/>
      <dgm:spPr/>
    </dgm:pt>
    <dgm:pt modelId="{A9D9CD01-73EF-4E62-980C-9D11F7F09C22}" type="pres">
      <dgm:prSet presAssocID="{6ADEBD17-B753-4323-ACC2-4FF4CCF2389D}" presName="composite1" presStyleCnt="0"/>
      <dgm:spPr/>
    </dgm:pt>
    <dgm:pt modelId="{60D2506B-84DB-49E3-85E7-53F458E5706F}" type="pres">
      <dgm:prSet presAssocID="{6ADEBD17-B753-4323-ACC2-4FF4CCF2389D}" presName="dummyNode1" presStyleLbl="node1" presStyleIdx="0" presStyleCnt="3"/>
      <dgm:spPr/>
    </dgm:pt>
    <dgm:pt modelId="{32D10318-40E6-4544-8117-686F75727F22}" type="pres">
      <dgm:prSet presAssocID="{6ADEBD17-B753-4323-ACC2-4FF4CCF2389D}" presName="childNode1" presStyleLbl="bgAcc1" presStyleIdx="0" presStyleCnt="3">
        <dgm:presLayoutVars>
          <dgm:bulletEnabled val="1"/>
        </dgm:presLayoutVars>
      </dgm:prSet>
      <dgm:spPr/>
    </dgm:pt>
    <dgm:pt modelId="{7CE7C10F-8581-4EF6-8E59-0B34928F1D8F}" type="pres">
      <dgm:prSet presAssocID="{6ADEBD17-B753-4323-ACC2-4FF4CCF2389D}" presName="childNode1tx" presStyleLbl="bgAcc1" presStyleIdx="0" presStyleCnt="3">
        <dgm:presLayoutVars>
          <dgm:bulletEnabled val="1"/>
        </dgm:presLayoutVars>
      </dgm:prSet>
      <dgm:spPr/>
    </dgm:pt>
    <dgm:pt modelId="{C768650A-1B29-4BE3-A9E8-2B731CAE9922}" type="pres">
      <dgm:prSet presAssocID="{6ADEBD17-B753-4323-ACC2-4FF4CCF2389D}" presName="parentNode1" presStyleLbl="node1" presStyleIdx="0" presStyleCnt="3">
        <dgm:presLayoutVars>
          <dgm:chMax val="1"/>
          <dgm:bulletEnabled val="1"/>
        </dgm:presLayoutVars>
      </dgm:prSet>
      <dgm:spPr/>
    </dgm:pt>
    <dgm:pt modelId="{D7C0FAF5-FF93-4AC1-B864-F133F22E507B}" type="pres">
      <dgm:prSet presAssocID="{6ADEBD17-B753-4323-ACC2-4FF4CCF2389D}" presName="connSite1" presStyleCnt="0"/>
      <dgm:spPr/>
    </dgm:pt>
    <dgm:pt modelId="{EFD5D725-13BB-4052-AF18-290D70D0B53F}" type="pres">
      <dgm:prSet presAssocID="{7402FE09-5D87-4799-87B7-24D3E8F090D1}" presName="Name9" presStyleLbl="sibTrans2D1" presStyleIdx="0" presStyleCnt="2"/>
      <dgm:spPr/>
    </dgm:pt>
    <dgm:pt modelId="{C2FAB7BA-6E2D-47EE-A65B-6F7E4DA7A051}" type="pres">
      <dgm:prSet presAssocID="{DDA717C1-FCA7-4737-A0F9-AAC08CEEF951}" presName="composite2" presStyleCnt="0"/>
      <dgm:spPr/>
    </dgm:pt>
    <dgm:pt modelId="{D6C44B36-A0FB-49A9-B499-068739945F1D}" type="pres">
      <dgm:prSet presAssocID="{DDA717C1-FCA7-4737-A0F9-AAC08CEEF951}" presName="dummyNode2" presStyleLbl="node1" presStyleIdx="0" presStyleCnt="3"/>
      <dgm:spPr/>
    </dgm:pt>
    <dgm:pt modelId="{98F07D7C-B8EC-400B-88F6-0CD564AF76A3}" type="pres">
      <dgm:prSet presAssocID="{DDA717C1-FCA7-4737-A0F9-AAC08CEEF951}" presName="childNode2" presStyleLbl="bgAcc1" presStyleIdx="1" presStyleCnt="3">
        <dgm:presLayoutVars>
          <dgm:bulletEnabled val="1"/>
        </dgm:presLayoutVars>
      </dgm:prSet>
      <dgm:spPr/>
    </dgm:pt>
    <dgm:pt modelId="{96369137-5037-4C09-90CA-153589348473}" type="pres">
      <dgm:prSet presAssocID="{DDA717C1-FCA7-4737-A0F9-AAC08CEEF951}" presName="childNode2tx" presStyleLbl="bgAcc1" presStyleIdx="1" presStyleCnt="3">
        <dgm:presLayoutVars>
          <dgm:bulletEnabled val="1"/>
        </dgm:presLayoutVars>
      </dgm:prSet>
      <dgm:spPr/>
    </dgm:pt>
    <dgm:pt modelId="{F8067247-7660-4A9E-8A0F-310BF8CAD81F}" type="pres">
      <dgm:prSet presAssocID="{DDA717C1-FCA7-4737-A0F9-AAC08CEEF951}" presName="parentNode2" presStyleLbl="node1" presStyleIdx="1" presStyleCnt="3">
        <dgm:presLayoutVars>
          <dgm:chMax val="0"/>
          <dgm:bulletEnabled val="1"/>
        </dgm:presLayoutVars>
      </dgm:prSet>
      <dgm:spPr/>
    </dgm:pt>
    <dgm:pt modelId="{AD3C8797-6806-4C35-A011-187E094BC34B}" type="pres">
      <dgm:prSet presAssocID="{DDA717C1-FCA7-4737-A0F9-AAC08CEEF951}" presName="connSite2" presStyleCnt="0"/>
      <dgm:spPr/>
    </dgm:pt>
    <dgm:pt modelId="{997EAA28-B02B-4789-84EC-8189F93EE261}" type="pres">
      <dgm:prSet presAssocID="{03B65471-C6FA-46A4-A7DC-8912A085DC9A}" presName="Name18" presStyleLbl="sibTrans2D1" presStyleIdx="1" presStyleCnt="2"/>
      <dgm:spPr/>
    </dgm:pt>
    <dgm:pt modelId="{44D7E028-F42F-4F02-B2E3-BA465771F265}" type="pres">
      <dgm:prSet presAssocID="{6767AA3E-9F3A-4E56-A5BA-07F058A0EBE2}" presName="composite1" presStyleCnt="0"/>
      <dgm:spPr/>
    </dgm:pt>
    <dgm:pt modelId="{812557ED-9B08-4847-B120-74EA3A80E365}" type="pres">
      <dgm:prSet presAssocID="{6767AA3E-9F3A-4E56-A5BA-07F058A0EBE2}" presName="dummyNode1" presStyleLbl="node1" presStyleIdx="1" presStyleCnt="3"/>
      <dgm:spPr/>
    </dgm:pt>
    <dgm:pt modelId="{AE774662-B3FD-498C-973B-631546C13C08}" type="pres">
      <dgm:prSet presAssocID="{6767AA3E-9F3A-4E56-A5BA-07F058A0EBE2}" presName="childNode1" presStyleLbl="bgAcc1" presStyleIdx="2" presStyleCnt="3">
        <dgm:presLayoutVars>
          <dgm:bulletEnabled val="1"/>
        </dgm:presLayoutVars>
      </dgm:prSet>
      <dgm:spPr/>
    </dgm:pt>
    <dgm:pt modelId="{0CFDE4C1-9B9C-4486-A2D5-6B7A7BBCB9C8}" type="pres">
      <dgm:prSet presAssocID="{6767AA3E-9F3A-4E56-A5BA-07F058A0EBE2}" presName="childNode1tx" presStyleLbl="bgAcc1" presStyleIdx="2" presStyleCnt="3">
        <dgm:presLayoutVars>
          <dgm:bulletEnabled val="1"/>
        </dgm:presLayoutVars>
      </dgm:prSet>
      <dgm:spPr/>
    </dgm:pt>
    <dgm:pt modelId="{25192A25-E8CE-422A-97F3-649E6295CB33}" type="pres">
      <dgm:prSet presAssocID="{6767AA3E-9F3A-4E56-A5BA-07F058A0EBE2}" presName="parentNode1" presStyleLbl="node1" presStyleIdx="2" presStyleCnt="3">
        <dgm:presLayoutVars>
          <dgm:chMax val="1"/>
          <dgm:bulletEnabled val="1"/>
        </dgm:presLayoutVars>
      </dgm:prSet>
      <dgm:spPr/>
    </dgm:pt>
    <dgm:pt modelId="{57D28B54-5733-4305-8399-86359AF58B46}" type="pres">
      <dgm:prSet presAssocID="{6767AA3E-9F3A-4E56-A5BA-07F058A0EBE2}" presName="connSite1" presStyleCnt="0"/>
      <dgm:spPr/>
    </dgm:pt>
  </dgm:ptLst>
  <dgm:cxnLst>
    <dgm:cxn modelId="{0D719006-0EA7-46A9-9010-B7F77E75828D}" srcId="{6767AA3E-9F3A-4E56-A5BA-07F058A0EBE2}" destId="{92431DCF-D7BE-4B8A-8190-91A6C9B39480}" srcOrd="1" destOrd="0" parTransId="{74E67763-4457-4082-A10E-9A518EDFB6F7}" sibTransId="{FBDD593F-E850-4439-98A3-618A4611C569}"/>
    <dgm:cxn modelId="{9181190A-7C02-4753-9C3E-6915B7270E16}" type="presOf" srcId="{7402FE09-5D87-4799-87B7-24D3E8F090D1}" destId="{EFD5D725-13BB-4052-AF18-290D70D0B53F}" srcOrd="0" destOrd="0" presId="urn:microsoft.com/office/officeart/2005/8/layout/hProcess4"/>
    <dgm:cxn modelId="{6E72D811-6BE3-419A-9CDB-EAA45702700C}" srcId="{6E41E5C5-44F2-4B61-9150-E819ACBA30D6}" destId="{6ADEBD17-B753-4323-ACC2-4FF4CCF2389D}" srcOrd="0" destOrd="0" parTransId="{71FFE25F-9972-4FB4-BEE3-E2BDAD3D766B}" sibTransId="{7402FE09-5D87-4799-87B7-24D3E8F090D1}"/>
    <dgm:cxn modelId="{936BA614-B1A1-4D8E-BAAF-1CF6AD2E6700}" type="presOf" srcId="{9AC23825-3CC3-440E-B12C-6C2DD4528F69}" destId="{AE774662-B3FD-498C-973B-631546C13C08}" srcOrd="0" destOrd="0" presId="urn:microsoft.com/office/officeart/2005/8/layout/hProcess4"/>
    <dgm:cxn modelId="{3A36EC15-BCA6-41FE-9CAA-5A6333F2546A}" type="presOf" srcId="{6ADEBD17-B753-4323-ACC2-4FF4CCF2389D}" destId="{C768650A-1B29-4BE3-A9E8-2B731CAE9922}" srcOrd="0" destOrd="0" presId="urn:microsoft.com/office/officeart/2005/8/layout/hProcess4"/>
    <dgm:cxn modelId="{2F9FB418-7E7D-4F9E-86E9-A6BA5D3C2F0C}" srcId="{DDA717C1-FCA7-4737-A0F9-AAC08CEEF951}" destId="{D0425CE4-C7A9-4A8A-80A0-829A240D650B}" srcOrd="1" destOrd="0" parTransId="{DDFB4B8B-55BB-4012-AF3B-A1A3267D1899}" sibTransId="{A28E3CD7-9F8E-4651-893E-F6FFCC02F702}"/>
    <dgm:cxn modelId="{21A50D20-788B-4688-801B-AB3A315404A3}" srcId="{6ADEBD17-B753-4323-ACC2-4FF4CCF2389D}" destId="{74412357-E18F-437A-BD9C-C87B8472B227}" srcOrd="1" destOrd="0" parTransId="{CB8E513D-FC97-4914-AFE7-48EAC45E1548}" sibTransId="{EC662AF0-E658-48EA-ACA9-31780B9E3A86}"/>
    <dgm:cxn modelId="{F516D628-CF85-4906-AFDC-0D7A6059C1BB}" type="presOf" srcId="{D0425CE4-C7A9-4A8A-80A0-829A240D650B}" destId="{96369137-5037-4C09-90CA-153589348473}" srcOrd="1" destOrd="1" presId="urn:microsoft.com/office/officeart/2005/8/layout/hProcess4"/>
    <dgm:cxn modelId="{5C362431-0248-4E15-BB35-CBD096C32BE6}" type="presOf" srcId="{CD67111F-CEBA-4E14-A609-A8E1813FDBA4}" destId="{32D10318-40E6-4544-8117-686F75727F22}" srcOrd="0" destOrd="0" presId="urn:microsoft.com/office/officeart/2005/8/layout/hProcess4"/>
    <dgm:cxn modelId="{6EDC8634-137C-468E-8B8C-A6F642784CDE}" type="presOf" srcId="{03B65471-C6FA-46A4-A7DC-8912A085DC9A}" destId="{997EAA28-B02B-4789-84EC-8189F93EE261}" srcOrd="0" destOrd="0" presId="urn:microsoft.com/office/officeart/2005/8/layout/hProcess4"/>
    <dgm:cxn modelId="{F978343B-6F63-45F0-967A-A5C6215C8A28}" type="presOf" srcId="{D0425CE4-C7A9-4A8A-80A0-829A240D650B}" destId="{98F07D7C-B8EC-400B-88F6-0CD564AF76A3}" srcOrd="0" destOrd="1" presId="urn:microsoft.com/office/officeart/2005/8/layout/hProcess4"/>
    <dgm:cxn modelId="{3A4D305D-48C6-4EA4-A9F3-D9BC5A7128E6}" type="presOf" srcId="{A09BEAA8-D9E9-49CD-A2C2-B07B1A562F47}" destId="{98F07D7C-B8EC-400B-88F6-0CD564AF76A3}" srcOrd="0" destOrd="0" presId="urn:microsoft.com/office/officeart/2005/8/layout/hProcess4"/>
    <dgm:cxn modelId="{4BA3895E-F0AF-4BC8-A07B-F977828E6916}" srcId="{6E41E5C5-44F2-4B61-9150-E819ACBA30D6}" destId="{6767AA3E-9F3A-4E56-A5BA-07F058A0EBE2}" srcOrd="2" destOrd="0" parTransId="{B5339B2E-2686-4B35-804E-689BE59CB2AF}" sibTransId="{5C4596C0-BCC3-439E-9D75-260CFE0521D7}"/>
    <dgm:cxn modelId="{7279D757-5D99-4320-93AB-E6DDC464B887}" srcId="{6ADEBD17-B753-4323-ACC2-4FF4CCF2389D}" destId="{CD67111F-CEBA-4E14-A609-A8E1813FDBA4}" srcOrd="0" destOrd="0" parTransId="{D8BA2350-DAAF-4C4C-B554-292C8D37DD48}" sibTransId="{C7732E23-47B7-4406-B120-A644451063E0}"/>
    <dgm:cxn modelId="{8E9AA059-BBDD-4353-8DA6-44418C105754}" type="presOf" srcId="{CD67111F-CEBA-4E14-A609-A8E1813FDBA4}" destId="{7CE7C10F-8581-4EF6-8E59-0B34928F1D8F}" srcOrd="1" destOrd="0" presId="urn:microsoft.com/office/officeart/2005/8/layout/hProcess4"/>
    <dgm:cxn modelId="{ABE97F7D-DCAA-4CCD-85B5-BDA198FA954D}" type="presOf" srcId="{6E41E5C5-44F2-4B61-9150-E819ACBA30D6}" destId="{9B67CF9A-51BA-4604-A834-1913524F1418}" srcOrd="0" destOrd="0" presId="urn:microsoft.com/office/officeart/2005/8/layout/hProcess4"/>
    <dgm:cxn modelId="{F8E9FA80-2C6C-411D-9ADC-4770CC782515}" type="presOf" srcId="{DDA717C1-FCA7-4737-A0F9-AAC08CEEF951}" destId="{F8067247-7660-4A9E-8A0F-310BF8CAD81F}" srcOrd="0" destOrd="0" presId="urn:microsoft.com/office/officeart/2005/8/layout/hProcess4"/>
    <dgm:cxn modelId="{2E3DC497-3A7F-443C-963C-203107778418}" type="presOf" srcId="{92431DCF-D7BE-4B8A-8190-91A6C9B39480}" destId="{AE774662-B3FD-498C-973B-631546C13C08}" srcOrd="0" destOrd="1" presId="urn:microsoft.com/office/officeart/2005/8/layout/hProcess4"/>
    <dgm:cxn modelId="{817BDFC7-E577-40B4-B123-2AAF8F7EAC8A}" type="presOf" srcId="{74412357-E18F-437A-BD9C-C87B8472B227}" destId="{7CE7C10F-8581-4EF6-8E59-0B34928F1D8F}" srcOrd="1" destOrd="1" presId="urn:microsoft.com/office/officeart/2005/8/layout/hProcess4"/>
    <dgm:cxn modelId="{F17A2CCB-13C6-4709-A919-3ABAE284F74D}" type="presOf" srcId="{6767AA3E-9F3A-4E56-A5BA-07F058A0EBE2}" destId="{25192A25-E8CE-422A-97F3-649E6295CB33}" srcOrd="0" destOrd="0" presId="urn:microsoft.com/office/officeart/2005/8/layout/hProcess4"/>
    <dgm:cxn modelId="{4E77A9CD-3A55-454E-BBF8-4C72478B9736}" srcId="{6E41E5C5-44F2-4B61-9150-E819ACBA30D6}" destId="{DDA717C1-FCA7-4737-A0F9-AAC08CEEF951}" srcOrd="1" destOrd="0" parTransId="{F5B9E2D4-DD76-4432-8C75-B8A09B94C049}" sibTransId="{03B65471-C6FA-46A4-A7DC-8912A085DC9A}"/>
    <dgm:cxn modelId="{E15909DC-C730-489F-ACD3-4D9655FF1594}" srcId="{DDA717C1-FCA7-4737-A0F9-AAC08CEEF951}" destId="{A09BEAA8-D9E9-49CD-A2C2-B07B1A562F47}" srcOrd="0" destOrd="0" parTransId="{E1E28188-E938-46DA-957E-30606D80F841}" sibTransId="{7BFFF45D-21FF-4F93-BF54-6C26950F7C9C}"/>
    <dgm:cxn modelId="{182D14DE-71EA-4A13-BA72-6B484723028F}" type="presOf" srcId="{A09BEAA8-D9E9-49CD-A2C2-B07B1A562F47}" destId="{96369137-5037-4C09-90CA-153589348473}" srcOrd="1" destOrd="0" presId="urn:microsoft.com/office/officeart/2005/8/layout/hProcess4"/>
    <dgm:cxn modelId="{304E66E5-C4A8-4638-83F5-D5ACD66EE47A}" type="presOf" srcId="{74412357-E18F-437A-BD9C-C87B8472B227}" destId="{32D10318-40E6-4544-8117-686F75727F22}" srcOrd="0" destOrd="1" presId="urn:microsoft.com/office/officeart/2005/8/layout/hProcess4"/>
    <dgm:cxn modelId="{8A43BDE8-196F-4AA1-9E7C-CCA6685ABA36}" type="presOf" srcId="{9AC23825-3CC3-440E-B12C-6C2DD4528F69}" destId="{0CFDE4C1-9B9C-4486-A2D5-6B7A7BBCB9C8}" srcOrd="1" destOrd="0" presId="urn:microsoft.com/office/officeart/2005/8/layout/hProcess4"/>
    <dgm:cxn modelId="{774B00EC-4371-4BCF-AE09-7EA494765CBA}" type="presOf" srcId="{92431DCF-D7BE-4B8A-8190-91A6C9B39480}" destId="{0CFDE4C1-9B9C-4486-A2D5-6B7A7BBCB9C8}" srcOrd="1" destOrd="1" presId="urn:microsoft.com/office/officeart/2005/8/layout/hProcess4"/>
    <dgm:cxn modelId="{3E1381ED-0CC6-48B6-9F2A-2B071941E575}" srcId="{6767AA3E-9F3A-4E56-A5BA-07F058A0EBE2}" destId="{9AC23825-3CC3-440E-B12C-6C2DD4528F69}" srcOrd="0" destOrd="0" parTransId="{70D265AC-589B-4151-B112-38C19E35F659}" sibTransId="{3FC52DD7-A98C-4210-811B-29D84BAA8483}"/>
    <dgm:cxn modelId="{93E4B2D2-5769-46F0-B64F-3C472D8AE7B9}" type="presParOf" srcId="{9B67CF9A-51BA-4604-A834-1913524F1418}" destId="{C06B0297-7604-45AA-9126-9F34650A9152}" srcOrd="0" destOrd="0" presId="urn:microsoft.com/office/officeart/2005/8/layout/hProcess4"/>
    <dgm:cxn modelId="{5EA6A586-B548-4F72-A69A-498293A236EC}" type="presParOf" srcId="{9B67CF9A-51BA-4604-A834-1913524F1418}" destId="{542C91FE-00F8-4795-8683-BC25EDB9E73F}" srcOrd="1" destOrd="0" presId="urn:microsoft.com/office/officeart/2005/8/layout/hProcess4"/>
    <dgm:cxn modelId="{70A3C009-2571-4CBD-8236-A2D74EB6A743}" type="presParOf" srcId="{9B67CF9A-51BA-4604-A834-1913524F1418}" destId="{385AD8AD-D55D-4903-85BC-640BA34CB599}" srcOrd="2" destOrd="0" presId="urn:microsoft.com/office/officeart/2005/8/layout/hProcess4"/>
    <dgm:cxn modelId="{596DF5D5-9D37-4E56-B393-11BD99A9346D}" type="presParOf" srcId="{385AD8AD-D55D-4903-85BC-640BA34CB599}" destId="{A9D9CD01-73EF-4E62-980C-9D11F7F09C22}" srcOrd="0" destOrd="0" presId="urn:microsoft.com/office/officeart/2005/8/layout/hProcess4"/>
    <dgm:cxn modelId="{6EB473CD-FEA5-4BDD-B612-33246BAD8407}" type="presParOf" srcId="{A9D9CD01-73EF-4E62-980C-9D11F7F09C22}" destId="{60D2506B-84DB-49E3-85E7-53F458E5706F}" srcOrd="0" destOrd="0" presId="urn:microsoft.com/office/officeart/2005/8/layout/hProcess4"/>
    <dgm:cxn modelId="{2EC793A8-EA4F-4F29-BFF1-84969A6BACB0}" type="presParOf" srcId="{A9D9CD01-73EF-4E62-980C-9D11F7F09C22}" destId="{32D10318-40E6-4544-8117-686F75727F22}" srcOrd="1" destOrd="0" presId="urn:microsoft.com/office/officeart/2005/8/layout/hProcess4"/>
    <dgm:cxn modelId="{8E971787-9FE9-4E95-9F2E-FD8477987847}" type="presParOf" srcId="{A9D9CD01-73EF-4E62-980C-9D11F7F09C22}" destId="{7CE7C10F-8581-4EF6-8E59-0B34928F1D8F}" srcOrd="2" destOrd="0" presId="urn:microsoft.com/office/officeart/2005/8/layout/hProcess4"/>
    <dgm:cxn modelId="{3F3FE8C2-8DC4-4247-95E8-820ACA44ADC4}" type="presParOf" srcId="{A9D9CD01-73EF-4E62-980C-9D11F7F09C22}" destId="{C768650A-1B29-4BE3-A9E8-2B731CAE9922}" srcOrd="3" destOrd="0" presId="urn:microsoft.com/office/officeart/2005/8/layout/hProcess4"/>
    <dgm:cxn modelId="{A74B4C6F-0C3C-40EB-945C-6B8A418FC087}" type="presParOf" srcId="{A9D9CD01-73EF-4E62-980C-9D11F7F09C22}" destId="{D7C0FAF5-FF93-4AC1-B864-F133F22E507B}" srcOrd="4" destOrd="0" presId="urn:microsoft.com/office/officeart/2005/8/layout/hProcess4"/>
    <dgm:cxn modelId="{3023D15E-27CE-49F4-9A93-3C353C995CE7}" type="presParOf" srcId="{385AD8AD-D55D-4903-85BC-640BA34CB599}" destId="{EFD5D725-13BB-4052-AF18-290D70D0B53F}" srcOrd="1" destOrd="0" presId="urn:microsoft.com/office/officeart/2005/8/layout/hProcess4"/>
    <dgm:cxn modelId="{38B11321-4B6A-48CE-A2C8-33238AB78EEB}" type="presParOf" srcId="{385AD8AD-D55D-4903-85BC-640BA34CB599}" destId="{C2FAB7BA-6E2D-47EE-A65B-6F7E4DA7A051}" srcOrd="2" destOrd="0" presId="urn:microsoft.com/office/officeart/2005/8/layout/hProcess4"/>
    <dgm:cxn modelId="{3040909A-CDC1-4515-8ABC-7CDFFD32D6B1}" type="presParOf" srcId="{C2FAB7BA-6E2D-47EE-A65B-6F7E4DA7A051}" destId="{D6C44B36-A0FB-49A9-B499-068739945F1D}" srcOrd="0" destOrd="0" presId="urn:microsoft.com/office/officeart/2005/8/layout/hProcess4"/>
    <dgm:cxn modelId="{C0A08269-A14E-4C8D-9606-16502BAE6C44}" type="presParOf" srcId="{C2FAB7BA-6E2D-47EE-A65B-6F7E4DA7A051}" destId="{98F07D7C-B8EC-400B-88F6-0CD564AF76A3}" srcOrd="1" destOrd="0" presId="urn:microsoft.com/office/officeart/2005/8/layout/hProcess4"/>
    <dgm:cxn modelId="{436934F0-B1D5-4703-A269-CFBD2414DA56}" type="presParOf" srcId="{C2FAB7BA-6E2D-47EE-A65B-6F7E4DA7A051}" destId="{96369137-5037-4C09-90CA-153589348473}" srcOrd="2" destOrd="0" presId="urn:microsoft.com/office/officeart/2005/8/layout/hProcess4"/>
    <dgm:cxn modelId="{D3D13ECB-7E03-4CF3-BF05-13EBA03EDB7A}" type="presParOf" srcId="{C2FAB7BA-6E2D-47EE-A65B-6F7E4DA7A051}" destId="{F8067247-7660-4A9E-8A0F-310BF8CAD81F}" srcOrd="3" destOrd="0" presId="urn:microsoft.com/office/officeart/2005/8/layout/hProcess4"/>
    <dgm:cxn modelId="{170EA5EE-F091-4B8D-8587-35C5DA9FDAFE}" type="presParOf" srcId="{C2FAB7BA-6E2D-47EE-A65B-6F7E4DA7A051}" destId="{AD3C8797-6806-4C35-A011-187E094BC34B}" srcOrd="4" destOrd="0" presId="urn:microsoft.com/office/officeart/2005/8/layout/hProcess4"/>
    <dgm:cxn modelId="{B4E802AE-6154-4E08-A668-90151FAF74F9}" type="presParOf" srcId="{385AD8AD-D55D-4903-85BC-640BA34CB599}" destId="{997EAA28-B02B-4789-84EC-8189F93EE261}" srcOrd="3" destOrd="0" presId="urn:microsoft.com/office/officeart/2005/8/layout/hProcess4"/>
    <dgm:cxn modelId="{B784BA3A-2BDF-47AF-955F-180E5845368C}" type="presParOf" srcId="{385AD8AD-D55D-4903-85BC-640BA34CB599}" destId="{44D7E028-F42F-4F02-B2E3-BA465771F265}" srcOrd="4" destOrd="0" presId="urn:microsoft.com/office/officeart/2005/8/layout/hProcess4"/>
    <dgm:cxn modelId="{209A19A0-FE36-46A9-92DA-5142B252D61B}" type="presParOf" srcId="{44D7E028-F42F-4F02-B2E3-BA465771F265}" destId="{812557ED-9B08-4847-B120-74EA3A80E365}" srcOrd="0" destOrd="0" presId="urn:microsoft.com/office/officeart/2005/8/layout/hProcess4"/>
    <dgm:cxn modelId="{2E1CBF85-E2CF-4894-903C-9D3F92BDDCA9}" type="presParOf" srcId="{44D7E028-F42F-4F02-B2E3-BA465771F265}" destId="{AE774662-B3FD-498C-973B-631546C13C08}" srcOrd="1" destOrd="0" presId="urn:microsoft.com/office/officeart/2005/8/layout/hProcess4"/>
    <dgm:cxn modelId="{C267AB4F-EDE4-4DC9-A9C3-8F2A8CA24037}" type="presParOf" srcId="{44D7E028-F42F-4F02-B2E3-BA465771F265}" destId="{0CFDE4C1-9B9C-4486-A2D5-6B7A7BBCB9C8}" srcOrd="2" destOrd="0" presId="urn:microsoft.com/office/officeart/2005/8/layout/hProcess4"/>
    <dgm:cxn modelId="{49790AE1-051B-421F-A383-866E746F8897}" type="presParOf" srcId="{44D7E028-F42F-4F02-B2E3-BA465771F265}" destId="{25192A25-E8CE-422A-97F3-649E6295CB33}" srcOrd="3" destOrd="0" presId="urn:microsoft.com/office/officeart/2005/8/layout/hProcess4"/>
    <dgm:cxn modelId="{3BAF68E4-D5E4-458C-9DF1-DDBC83E0F107}" type="presParOf" srcId="{44D7E028-F42F-4F02-B2E3-BA465771F265}" destId="{57D28B54-5733-4305-8399-86359AF58B46}"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4B20759-0F6B-48D2-94A0-7EB7FCB669E6}" type="doc">
      <dgm:prSet loTypeId="urn:microsoft.com/office/officeart/2005/8/layout/hList2" loCatId="list" qsTypeId="urn:microsoft.com/office/officeart/2005/8/quickstyle/simple1" qsCatId="simple" csTypeId="urn:microsoft.com/office/officeart/2005/8/colors/accent3_1" csCatId="accent3" phldr="1"/>
      <dgm:spPr/>
      <dgm:t>
        <a:bodyPr/>
        <a:lstStyle/>
        <a:p>
          <a:endParaRPr lang="es-CO"/>
        </a:p>
      </dgm:t>
    </dgm:pt>
    <dgm:pt modelId="{57305DE5-4B30-45AB-85B4-2843632DDAC3}">
      <dgm:prSet phldrT="[Texto]"/>
      <dgm:spPr/>
      <dgm:t>
        <a:bodyPr/>
        <a:lstStyle/>
        <a:p>
          <a:r>
            <a:rPr lang="es-CO" b="1" dirty="0"/>
            <a:t>Implementación</a:t>
          </a:r>
        </a:p>
      </dgm:t>
    </dgm:pt>
    <dgm:pt modelId="{DD91DB29-B640-4E27-A53B-818C22983F50}" type="parTrans" cxnId="{2F10FBA0-7500-4E29-85F4-6D9593ED79EA}">
      <dgm:prSet/>
      <dgm:spPr/>
      <dgm:t>
        <a:bodyPr/>
        <a:lstStyle/>
        <a:p>
          <a:endParaRPr lang="es-CO"/>
        </a:p>
      </dgm:t>
    </dgm:pt>
    <dgm:pt modelId="{2FB99A20-87FA-4295-8E1E-BEDA99D76CBE}" type="sibTrans" cxnId="{2F10FBA0-7500-4E29-85F4-6D9593ED79EA}">
      <dgm:prSet/>
      <dgm:spPr/>
      <dgm:t>
        <a:bodyPr/>
        <a:lstStyle/>
        <a:p>
          <a:endParaRPr lang="es-CO"/>
        </a:p>
      </dgm:t>
    </dgm:pt>
    <dgm:pt modelId="{69B13960-0470-465C-BB0D-1FEB5B9CBF66}">
      <dgm:prSet phldrT="[Texto]" custT="1"/>
      <dgm:spPr/>
      <dgm:t>
        <a:bodyPr/>
        <a:lstStyle/>
        <a:p>
          <a:pPr algn="just"/>
          <a:r>
            <a:rPr lang="es-CO" sz="2200" dirty="0"/>
            <a:t>Articulación con actores Nacionales e internacionales..</a:t>
          </a:r>
        </a:p>
      </dgm:t>
    </dgm:pt>
    <dgm:pt modelId="{5D8B42D9-C134-4CC0-9067-A276970F35C7}" type="parTrans" cxnId="{BC895B99-D249-44C2-BA25-0894058B322C}">
      <dgm:prSet/>
      <dgm:spPr/>
      <dgm:t>
        <a:bodyPr/>
        <a:lstStyle/>
        <a:p>
          <a:endParaRPr lang="es-CO"/>
        </a:p>
      </dgm:t>
    </dgm:pt>
    <dgm:pt modelId="{CD4482D0-1934-46B2-9E06-3D1E6D11471A}" type="sibTrans" cxnId="{BC895B99-D249-44C2-BA25-0894058B322C}">
      <dgm:prSet/>
      <dgm:spPr/>
      <dgm:t>
        <a:bodyPr/>
        <a:lstStyle/>
        <a:p>
          <a:endParaRPr lang="es-CO"/>
        </a:p>
      </dgm:t>
    </dgm:pt>
    <dgm:pt modelId="{ADE73DA7-D47E-433B-B444-C92BDB718622}">
      <dgm:prSet phldrT="[Texto]" custT="1"/>
      <dgm:spPr/>
      <dgm:t>
        <a:bodyPr/>
        <a:lstStyle/>
        <a:p>
          <a:pPr algn="just"/>
          <a:endParaRPr lang="es-CO" sz="2000" dirty="0"/>
        </a:p>
      </dgm:t>
    </dgm:pt>
    <dgm:pt modelId="{3B5AAA24-5F5E-41FB-86A9-93A737EA79BD}" type="parTrans" cxnId="{6979B702-90F4-4E72-95D3-973949064631}">
      <dgm:prSet/>
      <dgm:spPr/>
      <dgm:t>
        <a:bodyPr/>
        <a:lstStyle/>
        <a:p>
          <a:endParaRPr lang="es-CO"/>
        </a:p>
      </dgm:t>
    </dgm:pt>
    <dgm:pt modelId="{8E4CFD3B-2C74-46C8-B560-0269EC214286}" type="sibTrans" cxnId="{6979B702-90F4-4E72-95D3-973949064631}">
      <dgm:prSet/>
      <dgm:spPr/>
      <dgm:t>
        <a:bodyPr/>
        <a:lstStyle/>
        <a:p>
          <a:endParaRPr lang="es-CO"/>
        </a:p>
      </dgm:t>
    </dgm:pt>
    <dgm:pt modelId="{51C4EC40-F21C-4696-B97A-EF6C74E21C81}">
      <dgm:prSet phldrT="[Texto]"/>
      <dgm:spPr/>
      <dgm:t>
        <a:bodyPr/>
        <a:lstStyle/>
        <a:p>
          <a:r>
            <a:rPr lang="es-CO" b="1" dirty="0"/>
            <a:t>Acciones escenario </a:t>
          </a:r>
          <a:r>
            <a:rPr lang="es-CO" b="1" dirty="0" err="1"/>
            <a:t>Politico</a:t>
          </a:r>
          <a:r>
            <a:rPr lang="es-CO" b="1" dirty="0"/>
            <a:t> Administrativo</a:t>
          </a:r>
        </a:p>
      </dgm:t>
    </dgm:pt>
    <dgm:pt modelId="{F41BC069-87D6-457D-B042-19FDEAB8AAB6}" type="sibTrans" cxnId="{A8961985-ABE5-4E05-A0A7-BFA4CDFE9613}">
      <dgm:prSet/>
      <dgm:spPr/>
      <dgm:t>
        <a:bodyPr/>
        <a:lstStyle/>
        <a:p>
          <a:endParaRPr lang="es-CO"/>
        </a:p>
      </dgm:t>
    </dgm:pt>
    <dgm:pt modelId="{9900EA14-6D02-480A-8393-79D0B3854886}" type="parTrans" cxnId="{A8961985-ABE5-4E05-A0A7-BFA4CDFE9613}">
      <dgm:prSet/>
      <dgm:spPr/>
      <dgm:t>
        <a:bodyPr/>
        <a:lstStyle/>
        <a:p>
          <a:endParaRPr lang="es-CO"/>
        </a:p>
      </dgm:t>
    </dgm:pt>
    <dgm:pt modelId="{DD1B58FB-42F1-433E-9BE8-E68B7D326BB3}">
      <dgm:prSet phldrT="[Texto]" custT="1"/>
      <dgm:spPr/>
      <dgm:t>
        <a:bodyPr/>
        <a:lstStyle/>
        <a:p>
          <a:pPr algn="just"/>
          <a:r>
            <a:rPr lang="es-CO" sz="2200" dirty="0"/>
            <a:t>Articulación con políticas públicas primera infancia, infancia  y adolescencia, mujer y género y familia.</a:t>
          </a:r>
        </a:p>
      </dgm:t>
    </dgm:pt>
    <dgm:pt modelId="{72DAED84-D154-4A50-BB53-9019C69E685B}" type="sibTrans" cxnId="{2A822D37-7E65-4BE6-8462-079861F26841}">
      <dgm:prSet/>
      <dgm:spPr/>
      <dgm:t>
        <a:bodyPr/>
        <a:lstStyle/>
        <a:p>
          <a:endParaRPr lang="es-CO"/>
        </a:p>
      </dgm:t>
    </dgm:pt>
    <dgm:pt modelId="{ADD7F74B-EC71-4E2F-B59F-67D809F21D17}" type="parTrans" cxnId="{2A822D37-7E65-4BE6-8462-079861F26841}">
      <dgm:prSet/>
      <dgm:spPr/>
      <dgm:t>
        <a:bodyPr/>
        <a:lstStyle/>
        <a:p>
          <a:endParaRPr lang="es-CO"/>
        </a:p>
      </dgm:t>
    </dgm:pt>
    <dgm:pt modelId="{7D37B563-3463-4E3A-B94E-E1ABA61AE1AA}">
      <dgm:prSet phldrT="[Texto]" custT="1"/>
      <dgm:spPr/>
      <dgm:t>
        <a:bodyPr/>
        <a:lstStyle/>
        <a:p>
          <a:pPr algn="just"/>
          <a:r>
            <a:rPr lang="es-CO" sz="2200" dirty="0"/>
            <a:t>Plan de Desarrollo Departamental</a:t>
          </a:r>
        </a:p>
      </dgm:t>
    </dgm:pt>
    <dgm:pt modelId="{0D65384C-115C-47C4-AF2F-15B8F59B5D47}" type="sibTrans" cxnId="{A64C3024-4CFA-4F2B-A429-14C37AABCF19}">
      <dgm:prSet/>
      <dgm:spPr/>
      <dgm:t>
        <a:bodyPr/>
        <a:lstStyle/>
        <a:p>
          <a:endParaRPr lang="es-CO"/>
        </a:p>
      </dgm:t>
    </dgm:pt>
    <dgm:pt modelId="{9E3F57FB-B435-4B6C-A7C4-30583E9DE698}" type="parTrans" cxnId="{A64C3024-4CFA-4F2B-A429-14C37AABCF19}">
      <dgm:prSet/>
      <dgm:spPr/>
      <dgm:t>
        <a:bodyPr/>
        <a:lstStyle/>
        <a:p>
          <a:endParaRPr lang="es-CO"/>
        </a:p>
      </dgm:t>
    </dgm:pt>
    <dgm:pt modelId="{AB1702E8-4AAB-4DE3-89AE-BCA91C6DA25C}">
      <dgm:prSet phldrT="[Texto]" custT="1"/>
      <dgm:spPr/>
      <dgm:t>
        <a:bodyPr/>
        <a:lstStyle/>
        <a:p>
          <a:pPr algn="just"/>
          <a:r>
            <a:rPr lang="es-CO" sz="2200" dirty="0"/>
            <a:t>Planes de acciones concurrentes en prevención de violencia intrafamiliar .</a:t>
          </a:r>
        </a:p>
      </dgm:t>
    </dgm:pt>
    <dgm:pt modelId="{0E930B2E-508C-4FC2-8338-1592F3F381FF}" type="parTrans" cxnId="{F6E34BE5-E56C-40A1-B461-4226AFFAFAD5}">
      <dgm:prSet/>
      <dgm:spPr/>
      <dgm:t>
        <a:bodyPr/>
        <a:lstStyle/>
        <a:p>
          <a:endParaRPr lang="es-CO"/>
        </a:p>
      </dgm:t>
    </dgm:pt>
    <dgm:pt modelId="{01104465-8791-42A9-B4DA-C807182088C7}" type="sibTrans" cxnId="{F6E34BE5-E56C-40A1-B461-4226AFFAFAD5}">
      <dgm:prSet/>
      <dgm:spPr/>
      <dgm:t>
        <a:bodyPr/>
        <a:lstStyle/>
        <a:p>
          <a:endParaRPr lang="es-CO"/>
        </a:p>
      </dgm:t>
    </dgm:pt>
    <dgm:pt modelId="{09B91338-2399-491A-93C0-268EDCD54015}">
      <dgm:prSet phldrT="[Texto]" custT="1"/>
      <dgm:spPr/>
      <dgm:t>
        <a:bodyPr/>
        <a:lstStyle/>
        <a:p>
          <a:pPr algn="just"/>
          <a:endParaRPr lang="es-CO" sz="2200" dirty="0"/>
        </a:p>
      </dgm:t>
    </dgm:pt>
    <dgm:pt modelId="{28608792-17FE-48BA-817C-4B963A60796A}" type="parTrans" cxnId="{84F111CC-45C9-41DC-B520-E45F3E878E0A}">
      <dgm:prSet/>
      <dgm:spPr/>
      <dgm:t>
        <a:bodyPr/>
        <a:lstStyle/>
        <a:p>
          <a:endParaRPr lang="es-CO"/>
        </a:p>
      </dgm:t>
    </dgm:pt>
    <dgm:pt modelId="{603A98FB-82F0-45E5-BA7D-E0551CB5926F}" type="sibTrans" cxnId="{84F111CC-45C9-41DC-B520-E45F3E878E0A}">
      <dgm:prSet/>
      <dgm:spPr/>
      <dgm:t>
        <a:bodyPr/>
        <a:lstStyle/>
        <a:p>
          <a:endParaRPr lang="es-CO"/>
        </a:p>
      </dgm:t>
    </dgm:pt>
    <dgm:pt modelId="{AB88B6A1-8498-4CE5-994E-6A5EBF3097E6}">
      <dgm:prSet phldrT="[Texto]" custT="1"/>
      <dgm:spPr/>
      <dgm:t>
        <a:bodyPr/>
        <a:lstStyle/>
        <a:p>
          <a:pPr algn="just"/>
          <a:r>
            <a:rPr lang="es-CO" sz="2200" dirty="0"/>
            <a:t>Trabajo interinstitucional a partir de redes: redes comunitarias e institucionales de apoyo y de  cuidado.</a:t>
          </a:r>
        </a:p>
      </dgm:t>
    </dgm:pt>
    <dgm:pt modelId="{12A86EC6-9C34-4668-801A-854A2439E36C}" type="parTrans" cxnId="{FADD524E-C804-42CF-B90E-B46658761327}">
      <dgm:prSet/>
      <dgm:spPr/>
      <dgm:t>
        <a:bodyPr/>
        <a:lstStyle/>
        <a:p>
          <a:endParaRPr lang="es-CO"/>
        </a:p>
      </dgm:t>
    </dgm:pt>
    <dgm:pt modelId="{C2255AF4-8481-4FB7-B015-FE92B89D0D95}" type="sibTrans" cxnId="{FADD524E-C804-42CF-B90E-B46658761327}">
      <dgm:prSet/>
      <dgm:spPr/>
      <dgm:t>
        <a:bodyPr/>
        <a:lstStyle/>
        <a:p>
          <a:endParaRPr lang="es-CO"/>
        </a:p>
      </dgm:t>
    </dgm:pt>
    <dgm:pt modelId="{B7208E1F-1DCE-4158-920B-B86DD33ED8AF}">
      <dgm:prSet phldrT="[Texto]" custT="1"/>
      <dgm:spPr/>
      <dgm:t>
        <a:bodyPr/>
        <a:lstStyle/>
        <a:p>
          <a:pPr algn="just"/>
          <a:r>
            <a:rPr lang="es-CO" sz="2200" dirty="0"/>
            <a:t>Trabajo  con universidades en implementación del programa e investigación.</a:t>
          </a:r>
        </a:p>
      </dgm:t>
    </dgm:pt>
    <dgm:pt modelId="{B647178C-B74D-444B-8200-ADD9C2146188}" type="parTrans" cxnId="{80D273CB-9CBF-4454-AAD9-28C3DCB97D58}">
      <dgm:prSet/>
      <dgm:spPr/>
      <dgm:t>
        <a:bodyPr/>
        <a:lstStyle/>
        <a:p>
          <a:endParaRPr lang="es-CO"/>
        </a:p>
      </dgm:t>
    </dgm:pt>
    <dgm:pt modelId="{E3E146B5-5947-4585-9221-2331F96769CB}" type="sibTrans" cxnId="{80D273CB-9CBF-4454-AAD9-28C3DCB97D58}">
      <dgm:prSet/>
      <dgm:spPr/>
      <dgm:t>
        <a:bodyPr/>
        <a:lstStyle/>
        <a:p>
          <a:endParaRPr lang="es-CO"/>
        </a:p>
      </dgm:t>
    </dgm:pt>
    <dgm:pt modelId="{E18A64A1-B64C-4808-8811-039B2A63CCEE}">
      <dgm:prSet phldrT="[Texto]" custT="1"/>
      <dgm:spPr/>
      <dgm:t>
        <a:bodyPr/>
        <a:lstStyle/>
        <a:p>
          <a:pPr algn="just"/>
          <a:r>
            <a:rPr lang="es-CO" sz="2200" dirty="0"/>
            <a:t>Trabajo con comisarios de familia, docentes, psicólogos, trabajadores sociales, líderes comunitarios, Concejales Municipales y  Gestoras sociales.</a:t>
          </a:r>
        </a:p>
      </dgm:t>
    </dgm:pt>
    <dgm:pt modelId="{12EACD56-21B7-419D-8D26-77727411353E}" type="parTrans" cxnId="{BD5A3668-BC45-453F-BC8B-2F8335578A6B}">
      <dgm:prSet/>
      <dgm:spPr/>
      <dgm:t>
        <a:bodyPr/>
        <a:lstStyle/>
        <a:p>
          <a:endParaRPr lang="es-CO"/>
        </a:p>
      </dgm:t>
    </dgm:pt>
    <dgm:pt modelId="{169A872A-6A45-4A34-8D61-FC88758B8450}" type="sibTrans" cxnId="{BD5A3668-BC45-453F-BC8B-2F8335578A6B}">
      <dgm:prSet/>
      <dgm:spPr/>
      <dgm:t>
        <a:bodyPr/>
        <a:lstStyle/>
        <a:p>
          <a:endParaRPr lang="es-CO"/>
        </a:p>
      </dgm:t>
    </dgm:pt>
    <dgm:pt modelId="{EA23A329-9563-4185-B959-789B8BF4B3CC}">
      <dgm:prSet phldrT="[Texto]" custT="1"/>
      <dgm:spPr/>
      <dgm:t>
        <a:bodyPr/>
        <a:lstStyle/>
        <a:p>
          <a:pPr algn="just"/>
          <a:r>
            <a:rPr lang="es-CO" sz="2200" dirty="0"/>
            <a:t>Legislación  aplicable.</a:t>
          </a:r>
        </a:p>
      </dgm:t>
    </dgm:pt>
    <dgm:pt modelId="{B13F1A0D-641E-43AB-B4F3-DF74DDB2EE0A}" type="parTrans" cxnId="{2BFCC6F6-DFD6-419B-AB78-2476EA09BD5D}">
      <dgm:prSet/>
      <dgm:spPr/>
      <dgm:t>
        <a:bodyPr/>
        <a:lstStyle/>
        <a:p>
          <a:endParaRPr lang="es-CO"/>
        </a:p>
      </dgm:t>
    </dgm:pt>
    <dgm:pt modelId="{256EEB18-246F-413A-A63C-03FCFBC3525D}" type="sibTrans" cxnId="{2BFCC6F6-DFD6-419B-AB78-2476EA09BD5D}">
      <dgm:prSet/>
      <dgm:spPr/>
      <dgm:t>
        <a:bodyPr/>
        <a:lstStyle/>
        <a:p>
          <a:endParaRPr lang="es-CO"/>
        </a:p>
      </dgm:t>
    </dgm:pt>
    <dgm:pt modelId="{4E39AA08-FB97-40C5-B204-A12B6255E8DC}">
      <dgm:prSet phldrT="[Texto]" custT="1"/>
      <dgm:spPr/>
      <dgm:t>
        <a:bodyPr/>
        <a:lstStyle/>
        <a:p>
          <a:pPr algn="just"/>
          <a:r>
            <a:rPr lang="es-CO" sz="2200" dirty="0"/>
            <a:t>Fortalecimiento Institucional en los 123 municipios</a:t>
          </a:r>
        </a:p>
      </dgm:t>
    </dgm:pt>
    <dgm:pt modelId="{BBC99D71-2059-4DE6-95E9-B53DC136562E}" type="parTrans" cxnId="{46565497-C405-43C8-84E9-692B2BAF56A3}">
      <dgm:prSet/>
      <dgm:spPr/>
      <dgm:t>
        <a:bodyPr/>
        <a:lstStyle/>
        <a:p>
          <a:endParaRPr lang="es-CO"/>
        </a:p>
      </dgm:t>
    </dgm:pt>
    <dgm:pt modelId="{C1D8394F-62A7-4EEA-B5A8-0E2F27B54CC7}" type="sibTrans" cxnId="{46565497-C405-43C8-84E9-692B2BAF56A3}">
      <dgm:prSet/>
      <dgm:spPr/>
      <dgm:t>
        <a:bodyPr/>
        <a:lstStyle/>
        <a:p>
          <a:endParaRPr lang="es-CO"/>
        </a:p>
      </dgm:t>
    </dgm:pt>
    <dgm:pt modelId="{EC0E144D-E9F8-4781-A82C-6089682A2430}" type="pres">
      <dgm:prSet presAssocID="{74B20759-0F6B-48D2-94A0-7EB7FCB669E6}" presName="linearFlow" presStyleCnt="0">
        <dgm:presLayoutVars>
          <dgm:dir/>
          <dgm:animLvl val="lvl"/>
          <dgm:resizeHandles/>
        </dgm:presLayoutVars>
      </dgm:prSet>
      <dgm:spPr/>
    </dgm:pt>
    <dgm:pt modelId="{72B5E61D-1AC8-42C6-86B9-938E7D4B864A}" type="pres">
      <dgm:prSet presAssocID="{51C4EC40-F21C-4696-B97A-EF6C74E21C81}" presName="compositeNode" presStyleCnt="0">
        <dgm:presLayoutVars>
          <dgm:bulletEnabled val="1"/>
        </dgm:presLayoutVars>
      </dgm:prSet>
      <dgm:spPr/>
    </dgm:pt>
    <dgm:pt modelId="{3EE82577-6CFC-41F9-9317-80902C50EB23}" type="pres">
      <dgm:prSet presAssocID="{51C4EC40-F21C-4696-B97A-EF6C74E21C81}" presName="image" presStyleLbl="fgImgPlace1" presStyleIdx="0" presStyleCnt="2" custScaleX="89233" custScaleY="77013" custLinFactNeighborX="-21899" custLinFactNeighborY="-18674"/>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533D97A7-C012-4F0A-9924-135025502058}" type="pres">
      <dgm:prSet presAssocID="{51C4EC40-F21C-4696-B97A-EF6C74E21C81}" presName="childNode" presStyleLbl="node1" presStyleIdx="0" presStyleCnt="2" custScaleX="103268" custScaleY="124760" custLinFactNeighborX="685" custLinFactNeighborY="-2365">
        <dgm:presLayoutVars>
          <dgm:bulletEnabled val="1"/>
        </dgm:presLayoutVars>
      </dgm:prSet>
      <dgm:spPr/>
    </dgm:pt>
    <dgm:pt modelId="{C3EF16A5-19B3-468A-8191-B9DBA3BA7849}" type="pres">
      <dgm:prSet presAssocID="{51C4EC40-F21C-4696-B97A-EF6C74E21C81}" presName="parentNode" presStyleLbl="revTx" presStyleIdx="0" presStyleCnt="2" custLinFactNeighborX="-29344" custLinFactNeighborY="-2059">
        <dgm:presLayoutVars>
          <dgm:chMax val="0"/>
          <dgm:bulletEnabled val="1"/>
        </dgm:presLayoutVars>
      </dgm:prSet>
      <dgm:spPr/>
    </dgm:pt>
    <dgm:pt modelId="{365EEF75-1BA2-4520-B3E9-8FEF7D106B4B}" type="pres">
      <dgm:prSet presAssocID="{F41BC069-87D6-457D-B042-19FDEAB8AAB6}" presName="sibTrans" presStyleCnt="0"/>
      <dgm:spPr/>
    </dgm:pt>
    <dgm:pt modelId="{D0DE7E20-827B-4EF6-9A77-6B82AE4CF874}" type="pres">
      <dgm:prSet presAssocID="{57305DE5-4B30-45AB-85B4-2843632DDAC3}" presName="compositeNode" presStyleCnt="0">
        <dgm:presLayoutVars>
          <dgm:bulletEnabled val="1"/>
        </dgm:presLayoutVars>
      </dgm:prSet>
      <dgm:spPr/>
    </dgm:pt>
    <dgm:pt modelId="{7A1FC054-5E6B-498A-843F-CFD2ED1FB496}" type="pres">
      <dgm:prSet presAssocID="{57305DE5-4B30-45AB-85B4-2843632DDAC3}" presName="image" presStyleLbl="fgImgPlace1" presStyleIdx="1" presStyleCnt="2" custScaleX="72203" custScaleY="60042" custLinFactX="100000" custLinFactY="200000" custLinFactNeighborX="183914" custLinFactNeighborY="235065"/>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DD90E085-722E-4144-B7C8-54847F6948C2}" type="pres">
      <dgm:prSet presAssocID="{57305DE5-4B30-45AB-85B4-2843632DDAC3}" presName="childNode" presStyleLbl="node1" presStyleIdx="1" presStyleCnt="2" custScaleX="141420" custScaleY="125916" custLinFactNeighborX="-7103" custLinFactNeighborY="-472">
        <dgm:presLayoutVars>
          <dgm:bulletEnabled val="1"/>
        </dgm:presLayoutVars>
      </dgm:prSet>
      <dgm:spPr/>
    </dgm:pt>
    <dgm:pt modelId="{5D36E63A-E05B-4FB6-BE0B-84DD14E8BE9F}" type="pres">
      <dgm:prSet presAssocID="{57305DE5-4B30-45AB-85B4-2843632DDAC3}" presName="parentNode" presStyleLbl="revTx" presStyleIdx="1" presStyleCnt="2" custLinFactX="-5250" custLinFactNeighborX="-100000" custLinFactNeighborY="606">
        <dgm:presLayoutVars>
          <dgm:chMax val="0"/>
          <dgm:bulletEnabled val="1"/>
        </dgm:presLayoutVars>
      </dgm:prSet>
      <dgm:spPr/>
    </dgm:pt>
  </dgm:ptLst>
  <dgm:cxnLst>
    <dgm:cxn modelId="{6979B702-90F4-4E72-95D3-973949064631}" srcId="{57305DE5-4B30-45AB-85B4-2843632DDAC3}" destId="{ADE73DA7-D47E-433B-B444-C92BDB718622}" srcOrd="6" destOrd="0" parTransId="{3B5AAA24-5F5E-41FB-86A9-93A737EA79BD}" sibTransId="{8E4CFD3B-2C74-46C8-B560-0269EC214286}"/>
    <dgm:cxn modelId="{776F0B09-9E79-4457-8F91-04AEA8CF7FC6}" type="presOf" srcId="{AB1702E8-4AAB-4DE3-89AE-BCA91C6DA25C}" destId="{533D97A7-C012-4F0A-9924-135025502058}" srcOrd="0" destOrd="2" presId="urn:microsoft.com/office/officeart/2005/8/layout/hList2"/>
    <dgm:cxn modelId="{41948F14-8CA6-48A7-B702-D98EDC20EF47}" type="presOf" srcId="{B7208E1F-1DCE-4158-920B-B86DD33ED8AF}" destId="{DD90E085-722E-4144-B7C8-54847F6948C2}" srcOrd="0" destOrd="2" presId="urn:microsoft.com/office/officeart/2005/8/layout/hList2"/>
    <dgm:cxn modelId="{4768FC1E-F83F-4D17-B293-5B9F7E980347}" type="presOf" srcId="{DD1B58FB-42F1-433E-9BE8-E68B7D326BB3}" destId="{533D97A7-C012-4F0A-9924-135025502058}" srcOrd="0" destOrd="1" presId="urn:microsoft.com/office/officeart/2005/8/layout/hList2"/>
    <dgm:cxn modelId="{A64C3024-4CFA-4F2B-A429-14C37AABCF19}" srcId="{51C4EC40-F21C-4696-B97A-EF6C74E21C81}" destId="{7D37B563-3463-4E3A-B94E-E1ABA61AE1AA}" srcOrd="0" destOrd="0" parTransId="{9E3F57FB-B435-4B6C-A7C4-30583E9DE698}" sibTransId="{0D65384C-115C-47C4-AF2F-15B8F59B5D47}"/>
    <dgm:cxn modelId="{0DD94B34-9B4A-4965-85A2-63615FB692F1}" type="presOf" srcId="{57305DE5-4B30-45AB-85B4-2843632DDAC3}" destId="{5D36E63A-E05B-4FB6-BE0B-84DD14E8BE9F}" srcOrd="0" destOrd="0" presId="urn:microsoft.com/office/officeart/2005/8/layout/hList2"/>
    <dgm:cxn modelId="{2A822D37-7E65-4BE6-8462-079861F26841}" srcId="{51C4EC40-F21C-4696-B97A-EF6C74E21C81}" destId="{DD1B58FB-42F1-433E-9BE8-E68B7D326BB3}" srcOrd="1" destOrd="0" parTransId="{ADD7F74B-EC71-4E2F-B59F-67D809F21D17}" sibTransId="{72DAED84-D154-4A50-BB53-9019C69E685B}"/>
    <dgm:cxn modelId="{142BF340-B08E-4667-858B-7757CC241974}" type="presOf" srcId="{69B13960-0470-465C-BB0D-1FEB5B9CBF66}" destId="{DD90E085-722E-4144-B7C8-54847F6948C2}" srcOrd="0" destOrd="0" presId="urn:microsoft.com/office/officeart/2005/8/layout/hList2"/>
    <dgm:cxn modelId="{D61BC25B-D0CC-4D57-AFD6-B61F65420139}" type="presOf" srcId="{4E39AA08-FB97-40C5-B204-A12B6255E8DC}" destId="{DD90E085-722E-4144-B7C8-54847F6948C2}" srcOrd="0" destOrd="4" presId="urn:microsoft.com/office/officeart/2005/8/layout/hList2"/>
    <dgm:cxn modelId="{2EB3C544-5B21-4820-BE34-33C07E745F66}" type="presOf" srcId="{E18A64A1-B64C-4808-8811-039B2A63CCEE}" destId="{DD90E085-722E-4144-B7C8-54847F6948C2}" srcOrd="0" destOrd="3" presId="urn:microsoft.com/office/officeart/2005/8/layout/hList2"/>
    <dgm:cxn modelId="{BD5A3668-BC45-453F-BC8B-2F8335578A6B}" srcId="{57305DE5-4B30-45AB-85B4-2843632DDAC3}" destId="{E18A64A1-B64C-4808-8811-039B2A63CCEE}" srcOrd="3" destOrd="0" parTransId="{12EACD56-21B7-419D-8D26-77727411353E}" sibTransId="{169A872A-6A45-4A34-8D61-FC88758B8450}"/>
    <dgm:cxn modelId="{FADD524E-C804-42CF-B90E-B46658761327}" srcId="{57305DE5-4B30-45AB-85B4-2843632DDAC3}" destId="{AB88B6A1-8498-4CE5-994E-6A5EBF3097E6}" srcOrd="1" destOrd="0" parTransId="{12A86EC6-9C34-4668-801A-854A2439E36C}" sibTransId="{C2255AF4-8481-4FB7-B015-FE92B89D0D95}"/>
    <dgm:cxn modelId="{A8961985-ABE5-4E05-A0A7-BFA4CDFE9613}" srcId="{74B20759-0F6B-48D2-94A0-7EB7FCB669E6}" destId="{51C4EC40-F21C-4696-B97A-EF6C74E21C81}" srcOrd="0" destOrd="0" parTransId="{9900EA14-6D02-480A-8393-79D0B3854886}" sibTransId="{F41BC069-87D6-457D-B042-19FDEAB8AAB6}"/>
    <dgm:cxn modelId="{46565497-C405-43C8-84E9-692B2BAF56A3}" srcId="{57305DE5-4B30-45AB-85B4-2843632DDAC3}" destId="{4E39AA08-FB97-40C5-B204-A12B6255E8DC}" srcOrd="4" destOrd="0" parTransId="{BBC99D71-2059-4DE6-95E9-B53DC136562E}" sibTransId="{C1D8394F-62A7-4EEA-B5A8-0E2F27B54CC7}"/>
    <dgm:cxn modelId="{BC895B99-D249-44C2-BA25-0894058B322C}" srcId="{57305DE5-4B30-45AB-85B4-2843632DDAC3}" destId="{69B13960-0470-465C-BB0D-1FEB5B9CBF66}" srcOrd="0" destOrd="0" parTransId="{5D8B42D9-C134-4CC0-9067-A276970F35C7}" sibTransId="{CD4482D0-1934-46B2-9E06-3D1E6D11471A}"/>
    <dgm:cxn modelId="{2F10FBA0-7500-4E29-85F4-6D9593ED79EA}" srcId="{74B20759-0F6B-48D2-94A0-7EB7FCB669E6}" destId="{57305DE5-4B30-45AB-85B4-2843632DDAC3}" srcOrd="1" destOrd="0" parTransId="{DD91DB29-B640-4E27-A53B-818C22983F50}" sibTransId="{2FB99A20-87FA-4295-8E1E-BEDA99D76CBE}"/>
    <dgm:cxn modelId="{F80B5DA2-D1B3-42AD-BB61-B2B5A383FDE8}" type="presOf" srcId="{7D37B563-3463-4E3A-B94E-E1ABA61AE1AA}" destId="{533D97A7-C012-4F0A-9924-135025502058}" srcOrd="0" destOrd="0" presId="urn:microsoft.com/office/officeart/2005/8/layout/hList2"/>
    <dgm:cxn modelId="{C1CFA5AD-BADB-4E55-80DE-4C43C1B047B3}" type="presOf" srcId="{74B20759-0F6B-48D2-94A0-7EB7FCB669E6}" destId="{EC0E144D-E9F8-4781-A82C-6089682A2430}" srcOrd="0" destOrd="0" presId="urn:microsoft.com/office/officeart/2005/8/layout/hList2"/>
    <dgm:cxn modelId="{CE1327BE-9DD4-4952-B41D-035E592C3DBA}" type="presOf" srcId="{AB88B6A1-8498-4CE5-994E-6A5EBF3097E6}" destId="{DD90E085-722E-4144-B7C8-54847F6948C2}" srcOrd="0" destOrd="1" presId="urn:microsoft.com/office/officeart/2005/8/layout/hList2"/>
    <dgm:cxn modelId="{2487BEC7-5BA9-47C7-B924-5A96AD3AE756}" type="presOf" srcId="{09B91338-2399-491A-93C0-268EDCD54015}" destId="{DD90E085-722E-4144-B7C8-54847F6948C2}" srcOrd="0" destOrd="5" presId="urn:microsoft.com/office/officeart/2005/8/layout/hList2"/>
    <dgm:cxn modelId="{80D273CB-9CBF-4454-AAD9-28C3DCB97D58}" srcId="{57305DE5-4B30-45AB-85B4-2843632DDAC3}" destId="{B7208E1F-1DCE-4158-920B-B86DD33ED8AF}" srcOrd="2" destOrd="0" parTransId="{B647178C-B74D-444B-8200-ADD9C2146188}" sibTransId="{E3E146B5-5947-4585-9221-2331F96769CB}"/>
    <dgm:cxn modelId="{84F111CC-45C9-41DC-B520-E45F3E878E0A}" srcId="{57305DE5-4B30-45AB-85B4-2843632DDAC3}" destId="{09B91338-2399-491A-93C0-268EDCD54015}" srcOrd="5" destOrd="0" parTransId="{28608792-17FE-48BA-817C-4B963A60796A}" sibTransId="{603A98FB-82F0-45E5-BA7D-E0551CB5926F}"/>
    <dgm:cxn modelId="{22BAADD1-4E00-4B9B-AB50-425C4B52C666}" type="presOf" srcId="{51C4EC40-F21C-4696-B97A-EF6C74E21C81}" destId="{C3EF16A5-19B3-468A-8191-B9DBA3BA7849}" srcOrd="0" destOrd="0" presId="urn:microsoft.com/office/officeart/2005/8/layout/hList2"/>
    <dgm:cxn modelId="{812294D6-059D-444B-9E84-6A4581EF0675}" type="presOf" srcId="{EA23A329-9563-4185-B959-789B8BF4B3CC}" destId="{533D97A7-C012-4F0A-9924-135025502058}" srcOrd="0" destOrd="3" presId="urn:microsoft.com/office/officeart/2005/8/layout/hList2"/>
    <dgm:cxn modelId="{F6E34BE5-E56C-40A1-B461-4226AFFAFAD5}" srcId="{51C4EC40-F21C-4696-B97A-EF6C74E21C81}" destId="{AB1702E8-4AAB-4DE3-89AE-BCA91C6DA25C}" srcOrd="2" destOrd="0" parTransId="{0E930B2E-508C-4FC2-8338-1592F3F381FF}" sibTransId="{01104465-8791-42A9-B4DA-C807182088C7}"/>
    <dgm:cxn modelId="{BD3A36EB-9E25-45ED-8FCC-B2980CECCE03}" type="presOf" srcId="{ADE73DA7-D47E-433B-B444-C92BDB718622}" destId="{DD90E085-722E-4144-B7C8-54847F6948C2}" srcOrd="0" destOrd="6" presId="urn:microsoft.com/office/officeart/2005/8/layout/hList2"/>
    <dgm:cxn modelId="{2BFCC6F6-DFD6-419B-AB78-2476EA09BD5D}" srcId="{51C4EC40-F21C-4696-B97A-EF6C74E21C81}" destId="{EA23A329-9563-4185-B959-789B8BF4B3CC}" srcOrd="3" destOrd="0" parTransId="{B13F1A0D-641E-43AB-B4F3-DF74DDB2EE0A}" sibTransId="{256EEB18-246F-413A-A63C-03FCFBC3525D}"/>
    <dgm:cxn modelId="{F7912E31-FCA6-4EBE-B6F9-770AD64A799A}" type="presParOf" srcId="{EC0E144D-E9F8-4781-A82C-6089682A2430}" destId="{72B5E61D-1AC8-42C6-86B9-938E7D4B864A}" srcOrd="0" destOrd="0" presId="urn:microsoft.com/office/officeart/2005/8/layout/hList2"/>
    <dgm:cxn modelId="{461413F2-2B5D-4F8B-B358-0350D17DF9F1}" type="presParOf" srcId="{72B5E61D-1AC8-42C6-86B9-938E7D4B864A}" destId="{3EE82577-6CFC-41F9-9317-80902C50EB23}" srcOrd="0" destOrd="0" presId="urn:microsoft.com/office/officeart/2005/8/layout/hList2"/>
    <dgm:cxn modelId="{70CDB47B-0869-443C-9F24-B33ABE46D00C}" type="presParOf" srcId="{72B5E61D-1AC8-42C6-86B9-938E7D4B864A}" destId="{533D97A7-C012-4F0A-9924-135025502058}" srcOrd="1" destOrd="0" presId="urn:microsoft.com/office/officeart/2005/8/layout/hList2"/>
    <dgm:cxn modelId="{878C48DB-D242-496F-8380-1CC10AC2E4C6}" type="presParOf" srcId="{72B5E61D-1AC8-42C6-86B9-938E7D4B864A}" destId="{C3EF16A5-19B3-468A-8191-B9DBA3BA7849}" srcOrd="2" destOrd="0" presId="urn:microsoft.com/office/officeart/2005/8/layout/hList2"/>
    <dgm:cxn modelId="{3C8867AB-F5DA-45BD-982A-1212894B3F2A}" type="presParOf" srcId="{EC0E144D-E9F8-4781-A82C-6089682A2430}" destId="{365EEF75-1BA2-4520-B3E9-8FEF7D106B4B}" srcOrd="1" destOrd="0" presId="urn:microsoft.com/office/officeart/2005/8/layout/hList2"/>
    <dgm:cxn modelId="{EEF5BEC8-0F14-4776-A5B7-B2534E18FE14}" type="presParOf" srcId="{EC0E144D-E9F8-4781-A82C-6089682A2430}" destId="{D0DE7E20-827B-4EF6-9A77-6B82AE4CF874}" srcOrd="2" destOrd="0" presId="urn:microsoft.com/office/officeart/2005/8/layout/hList2"/>
    <dgm:cxn modelId="{CB5028CD-13D4-4CBF-BEE4-BB3504C732B4}" type="presParOf" srcId="{D0DE7E20-827B-4EF6-9A77-6B82AE4CF874}" destId="{7A1FC054-5E6B-498A-843F-CFD2ED1FB496}" srcOrd="0" destOrd="0" presId="urn:microsoft.com/office/officeart/2005/8/layout/hList2"/>
    <dgm:cxn modelId="{248DF696-4215-4141-A403-B5E6A064691B}" type="presParOf" srcId="{D0DE7E20-827B-4EF6-9A77-6B82AE4CF874}" destId="{DD90E085-722E-4144-B7C8-54847F6948C2}" srcOrd="1" destOrd="0" presId="urn:microsoft.com/office/officeart/2005/8/layout/hList2"/>
    <dgm:cxn modelId="{39DA9F5E-64D1-4A9A-9549-B7E3003ED7A0}" type="presParOf" srcId="{D0DE7E20-827B-4EF6-9A77-6B82AE4CF874}" destId="{5D36E63A-E05B-4FB6-BE0B-84DD14E8BE9F}"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B20759-0F6B-48D2-94A0-7EB7FCB669E6}" type="doc">
      <dgm:prSet loTypeId="urn:microsoft.com/office/officeart/2005/8/layout/hList2" loCatId="list" qsTypeId="urn:microsoft.com/office/officeart/2005/8/quickstyle/simple1" qsCatId="simple" csTypeId="urn:microsoft.com/office/officeart/2005/8/colors/accent3_1" csCatId="accent3" phldr="1"/>
      <dgm:spPr/>
      <dgm:t>
        <a:bodyPr/>
        <a:lstStyle/>
        <a:p>
          <a:endParaRPr lang="es-CO"/>
        </a:p>
      </dgm:t>
    </dgm:pt>
    <dgm:pt modelId="{69B13960-0470-465C-BB0D-1FEB5B9CBF66}">
      <dgm:prSet phldrT="[Texto]" custT="1"/>
      <dgm:spPr/>
      <dgm:t>
        <a:bodyPr/>
        <a:lstStyle/>
        <a:p>
          <a:pPr algn="just"/>
          <a:r>
            <a:rPr lang="es-CO" sz="2000" b="0" dirty="0"/>
            <a:t>Acciones en el entorno familiar, educativo y comunitario.</a:t>
          </a:r>
        </a:p>
      </dgm:t>
    </dgm:pt>
    <dgm:pt modelId="{5D8B42D9-C134-4CC0-9067-A276970F35C7}" type="parTrans" cxnId="{BC895B99-D249-44C2-BA25-0894058B322C}">
      <dgm:prSet/>
      <dgm:spPr/>
      <dgm:t>
        <a:bodyPr/>
        <a:lstStyle/>
        <a:p>
          <a:endParaRPr lang="es-CO"/>
        </a:p>
      </dgm:t>
    </dgm:pt>
    <dgm:pt modelId="{CD4482D0-1934-46B2-9E06-3D1E6D11471A}" type="sibTrans" cxnId="{BC895B99-D249-44C2-BA25-0894058B322C}">
      <dgm:prSet/>
      <dgm:spPr/>
      <dgm:t>
        <a:bodyPr/>
        <a:lstStyle/>
        <a:p>
          <a:endParaRPr lang="es-CO"/>
        </a:p>
      </dgm:t>
    </dgm:pt>
    <dgm:pt modelId="{697DC125-E464-46C6-BC90-0EAFBFFEF0C7}">
      <dgm:prSet phldrT="[Texto]"/>
      <dgm:spPr/>
      <dgm:t>
        <a:bodyPr/>
        <a:lstStyle/>
        <a:p>
          <a:r>
            <a:rPr lang="es-CO" b="1" dirty="0"/>
            <a:t>Seguimiento</a:t>
          </a:r>
        </a:p>
      </dgm:t>
    </dgm:pt>
    <dgm:pt modelId="{3584527D-1058-4AF9-8A99-161342C68F35}" type="parTrans" cxnId="{4B9B9303-2F84-4E9D-B18B-47504D847AC8}">
      <dgm:prSet/>
      <dgm:spPr/>
      <dgm:t>
        <a:bodyPr/>
        <a:lstStyle/>
        <a:p>
          <a:endParaRPr lang="es-CO"/>
        </a:p>
      </dgm:t>
    </dgm:pt>
    <dgm:pt modelId="{1BA085F1-EF62-49B5-BDF7-46D89C77A423}" type="sibTrans" cxnId="{4B9B9303-2F84-4E9D-B18B-47504D847AC8}">
      <dgm:prSet/>
      <dgm:spPr/>
      <dgm:t>
        <a:bodyPr/>
        <a:lstStyle/>
        <a:p>
          <a:endParaRPr lang="es-CO"/>
        </a:p>
      </dgm:t>
    </dgm:pt>
    <dgm:pt modelId="{D0771138-DB92-4E5E-9BA5-A7623475BFFF}">
      <dgm:prSet phldrT="[Texto]" custT="1"/>
      <dgm:spPr/>
      <dgm:t>
        <a:bodyPr/>
        <a:lstStyle/>
        <a:p>
          <a:pPr algn="just"/>
          <a:r>
            <a:rPr lang="es-ES_tradnl" sz="2000" dirty="0"/>
            <a:t>Planes de desarrollo Departamental y Municipal.</a:t>
          </a:r>
          <a:endParaRPr lang="es-CO" sz="2000" dirty="0"/>
        </a:p>
      </dgm:t>
    </dgm:pt>
    <dgm:pt modelId="{C69F6CF5-A710-461D-B116-0025EA9EC0A2}" type="parTrans" cxnId="{90D7756A-29C8-4F1C-B589-F818B58EA2A7}">
      <dgm:prSet/>
      <dgm:spPr/>
      <dgm:t>
        <a:bodyPr/>
        <a:lstStyle/>
        <a:p>
          <a:endParaRPr lang="es-CO"/>
        </a:p>
      </dgm:t>
    </dgm:pt>
    <dgm:pt modelId="{2F505639-625E-4848-848D-18993271E565}" type="sibTrans" cxnId="{90D7756A-29C8-4F1C-B589-F818B58EA2A7}">
      <dgm:prSet/>
      <dgm:spPr/>
      <dgm:t>
        <a:bodyPr/>
        <a:lstStyle/>
        <a:p>
          <a:endParaRPr lang="es-CO"/>
        </a:p>
      </dgm:t>
    </dgm:pt>
    <dgm:pt modelId="{48784F74-FFF2-4C10-B3A5-1250CD481F83}">
      <dgm:prSet phldrT="[Texto]"/>
      <dgm:spPr/>
      <dgm:t>
        <a:bodyPr/>
        <a:lstStyle/>
        <a:p>
          <a:r>
            <a:rPr lang="es-CO" b="1" dirty="0"/>
            <a:t>Innovación</a:t>
          </a:r>
        </a:p>
      </dgm:t>
    </dgm:pt>
    <dgm:pt modelId="{E627CF03-273B-4FB0-B267-B7DECBC0CFBF}" type="parTrans" cxnId="{B975229A-B54D-4659-8762-123E133056A0}">
      <dgm:prSet/>
      <dgm:spPr/>
      <dgm:t>
        <a:bodyPr/>
        <a:lstStyle/>
        <a:p>
          <a:endParaRPr lang="es-CO"/>
        </a:p>
      </dgm:t>
    </dgm:pt>
    <dgm:pt modelId="{D317B770-D9BD-4A51-B4CD-F45768DE2432}" type="sibTrans" cxnId="{B975229A-B54D-4659-8762-123E133056A0}">
      <dgm:prSet/>
      <dgm:spPr/>
      <dgm:t>
        <a:bodyPr/>
        <a:lstStyle/>
        <a:p>
          <a:endParaRPr lang="es-CO"/>
        </a:p>
      </dgm:t>
    </dgm:pt>
    <dgm:pt modelId="{ADE73DA7-D47E-433B-B444-C92BDB718622}">
      <dgm:prSet phldrT="[Texto]" custT="1"/>
      <dgm:spPr/>
      <dgm:t>
        <a:bodyPr/>
        <a:lstStyle/>
        <a:p>
          <a:pPr algn="just"/>
          <a:r>
            <a:rPr lang="es-CO" sz="2000" b="0" dirty="0"/>
            <a:t>Prevención de la violencia intrafamiliar.</a:t>
          </a:r>
        </a:p>
      </dgm:t>
    </dgm:pt>
    <dgm:pt modelId="{3B5AAA24-5F5E-41FB-86A9-93A737EA79BD}" type="parTrans" cxnId="{6979B702-90F4-4E72-95D3-973949064631}">
      <dgm:prSet/>
      <dgm:spPr/>
      <dgm:t>
        <a:bodyPr/>
        <a:lstStyle/>
        <a:p>
          <a:endParaRPr lang="es-CO"/>
        </a:p>
      </dgm:t>
    </dgm:pt>
    <dgm:pt modelId="{8E4CFD3B-2C74-46C8-B560-0269EC214286}" type="sibTrans" cxnId="{6979B702-90F4-4E72-95D3-973949064631}">
      <dgm:prSet/>
      <dgm:spPr/>
      <dgm:t>
        <a:bodyPr/>
        <a:lstStyle/>
        <a:p>
          <a:endParaRPr lang="es-CO"/>
        </a:p>
      </dgm:t>
    </dgm:pt>
    <dgm:pt modelId="{E03D2E8F-BA83-457D-868B-A65A14DDC298}">
      <dgm:prSet custT="1"/>
      <dgm:spPr/>
      <dgm:t>
        <a:bodyPr/>
        <a:lstStyle/>
        <a:p>
          <a:r>
            <a:rPr lang="es-CO" sz="2000" b="0" dirty="0"/>
            <a:t>Propuesta integral para la familia.</a:t>
          </a:r>
        </a:p>
      </dgm:t>
    </dgm:pt>
    <dgm:pt modelId="{9A83279F-0B7D-4B7D-874A-04A4F93C538D}" type="parTrans" cxnId="{D5C33E27-3930-422F-BFA9-A5EAA9F41FF8}">
      <dgm:prSet/>
      <dgm:spPr/>
      <dgm:t>
        <a:bodyPr/>
        <a:lstStyle/>
        <a:p>
          <a:endParaRPr lang="es-CO"/>
        </a:p>
      </dgm:t>
    </dgm:pt>
    <dgm:pt modelId="{61BCB50B-BA18-44AE-BCBA-C4529D7DD444}" type="sibTrans" cxnId="{D5C33E27-3930-422F-BFA9-A5EAA9F41FF8}">
      <dgm:prSet/>
      <dgm:spPr/>
      <dgm:t>
        <a:bodyPr/>
        <a:lstStyle/>
        <a:p>
          <a:endParaRPr lang="es-CO"/>
        </a:p>
      </dgm:t>
    </dgm:pt>
    <dgm:pt modelId="{43F1A830-5848-46A2-84E1-861151CF0415}">
      <dgm:prSet custT="1"/>
      <dgm:spPr/>
      <dgm:t>
        <a:bodyPr/>
        <a:lstStyle/>
        <a:p>
          <a:r>
            <a:rPr lang="es-CO" sz="2000" b="0" dirty="0"/>
            <a:t>Trabajo sobre paternidad y nuevas masculinidades.</a:t>
          </a:r>
        </a:p>
      </dgm:t>
    </dgm:pt>
    <dgm:pt modelId="{1F95DB1D-A5C8-4DDA-AE66-2A117F935917}" type="parTrans" cxnId="{12219684-A34D-48AD-9F76-7441BED5A767}">
      <dgm:prSet/>
      <dgm:spPr/>
      <dgm:t>
        <a:bodyPr/>
        <a:lstStyle/>
        <a:p>
          <a:endParaRPr lang="es-CO"/>
        </a:p>
      </dgm:t>
    </dgm:pt>
    <dgm:pt modelId="{57993DA0-FF93-4BF1-9C7D-81CBB40CB858}" type="sibTrans" cxnId="{12219684-A34D-48AD-9F76-7441BED5A767}">
      <dgm:prSet/>
      <dgm:spPr/>
      <dgm:t>
        <a:bodyPr/>
        <a:lstStyle/>
        <a:p>
          <a:endParaRPr lang="es-CO"/>
        </a:p>
      </dgm:t>
    </dgm:pt>
    <dgm:pt modelId="{71DE4D93-70E2-4635-8151-89E4BF299FCC}">
      <dgm:prSet custT="1"/>
      <dgm:spPr/>
      <dgm:t>
        <a:bodyPr/>
        <a:lstStyle/>
        <a:p>
          <a:r>
            <a:rPr lang="es-CO" sz="2000" b="0" dirty="0"/>
            <a:t>Empoderamiento sobre derechos de la mujer y Equidad de género.</a:t>
          </a:r>
        </a:p>
      </dgm:t>
    </dgm:pt>
    <dgm:pt modelId="{628346B2-5AC9-4B11-95AC-59129D72B4D4}" type="parTrans" cxnId="{D11C24D8-1E99-4E33-9600-24045C30BA89}">
      <dgm:prSet/>
      <dgm:spPr/>
      <dgm:t>
        <a:bodyPr/>
        <a:lstStyle/>
        <a:p>
          <a:endParaRPr lang="es-CO"/>
        </a:p>
      </dgm:t>
    </dgm:pt>
    <dgm:pt modelId="{7DDC5AFD-E29F-4589-A6CE-FE5E97DBE811}" type="sibTrans" cxnId="{D11C24D8-1E99-4E33-9600-24045C30BA89}">
      <dgm:prSet/>
      <dgm:spPr/>
      <dgm:t>
        <a:bodyPr/>
        <a:lstStyle/>
        <a:p>
          <a:endParaRPr lang="es-CO"/>
        </a:p>
      </dgm:t>
    </dgm:pt>
    <dgm:pt modelId="{1265F815-5385-4ECE-A53D-3F9EB493419D}">
      <dgm:prSet phldrT="[Texto]" custT="1"/>
      <dgm:spPr/>
      <dgm:t>
        <a:bodyPr/>
        <a:lstStyle/>
        <a:p>
          <a:pPr algn="just"/>
          <a:r>
            <a:rPr lang="es-CO" sz="2000" b="0" dirty="0"/>
            <a:t>Trabajo desde la Transculturalidad en el abordaje étnico e incluyente.</a:t>
          </a:r>
        </a:p>
      </dgm:t>
    </dgm:pt>
    <dgm:pt modelId="{AA42C7D2-B12E-49A1-875B-C2CDDED14FA8}" type="parTrans" cxnId="{3A1FF83C-D234-4861-B4EF-76C493633F5A}">
      <dgm:prSet/>
      <dgm:spPr/>
      <dgm:t>
        <a:bodyPr/>
        <a:lstStyle/>
        <a:p>
          <a:endParaRPr lang="es-CO"/>
        </a:p>
      </dgm:t>
    </dgm:pt>
    <dgm:pt modelId="{FDEE3D76-2014-4888-88CE-F3C7D5B38BB9}" type="sibTrans" cxnId="{3A1FF83C-D234-4861-B4EF-76C493633F5A}">
      <dgm:prSet/>
      <dgm:spPr/>
      <dgm:t>
        <a:bodyPr/>
        <a:lstStyle/>
        <a:p>
          <a:endParaRPr lang="es-CO"/>
        </a:p>
      </dgm:t>
    </dgm:pt>
    <dgm:pt modelId="{624A8C61-1001-478A-8DD6-7E2F1046083F}">
      <dgm:prSet phldrT="[Texto]" custT="1"/>
      <dgm:spPr/>
      <dgm:t>
        <a:bodyPr/>
        <a:lstStyle/>
        <a:p>
          <a:pPr algn="just"/>
          <a:r>
            <a:rPr lang="es-CO" sz="2000" dirty="0"/>
            <a:t>Acompañamiento por parte de las universidades.</a:t>
          </a:r>
        </a:p>
      </dgm:t>
    </dgm:pt>
    <dgm:pt modelId="{6B4ECAB7-F5ED-48E0-BABC-6B166C81D33C}" type="parTrans" cxnId="{C7E6BA1C-000D-4447-A877-7735C0A86D3D}">
      <dgm:prSet/>
      <dgm:spPr/>
      <dgm:t>
        <a:bodyPr/>
        <a:lstStyle/>
        <a:p>
          <a:endParaRPr lang="es-CO"/>
        </a:p>
      </dgm:t>
    </dgm:pt>
    <dgm:pt modelId="{35AEADB9-37F1-4D42-AC3E-979686B9B391}" type="sibTrans" cxnId="{C7E6BA1C-000D-4447-A877-7735C0A86D3D}">
      <dgm:prSet/>
      <dgm:spPr/>
      <dgm:t>
        <a:bodyPr/>
        <a:lstStyle/>
        <a:p>
          <a:endParaRPr lang="es-CO"/>
        </a:p>
      </dgm:t>
    </dgm:pt>
    <dgm:pt modelId="{BD2A5A99-7809-4534-9D24-47CA79518623}">
      <dgm:prSet phldrT="[Texto]" custT="1"/>
      <dgm:spPr/>
      <dgm:t>
        <a:bodyPr/>
        <a:lstStyle/>
        <a:p>
          <a:pPr algn="just"/>
          <a:r>
            <a:rPr lang="es-CO" sz="2000" dirty="0"/>
            <a:t>Lecciones aprendidas desde el 2005.</a:t>
          </a:r>
        </a:p>
      </dgm:t>
    </dgm:pt>
    <dgm:pt modelId="{73BA8511-D8B0-4DB6-9ECF-83A1E4E621FE}" type="parTrans" cxnId="{94584632-DC09-45CD-98D0-5C48D1F22DAA}">
      <dgm:prSet/>
      <dgm:spPr/>
      <dgm:t>
        <a:bodyPr/>
        <a:lstStyle/>
        <a:p>
          <a:endParaRPr lang="es-CO"/>
        </a:p>
      </dgm:t>
    </dgm:pt>
    <dgm:pt modelId="{4AD584BF-6990-4780-AAE4-DD05E5BCD6D2}" type="sibTrans" cxnId="{94584632-DC09-45CD-98D0-5C48D1F22DAA}">
      <dgm:prSet/>
      <dgm:spPr/>
      <dgm:t>
        <a:bodyPr/>
        <a:lstStyle/>
        <a:p>
          <a:endParaRPr lang="es-CO"/>
        </a:p>
      </dgm:t>
    </dgm:pt>
    <dgm:pt modelId="{18DCE5E0-5B5B-4332-8206-AC8EDCDBF891}">
      <dgm:prSet phldrT="[Texto]" custT="1"/>
      <dgm:spPr/>
      <dgm:t>
        <a:bodyPr/>
        <a:lstStyle/>
        <a:p>
          <a:pPr algn="just"/>
          <a:r>
            <a:rPr lang="es-CO" sz="2000" dirty="0"/>
            <a:t>Evaluación constante interinstitucional.</a:t>
          </a:r>
        </a:p>
      </dgm:t>
    </dgm:pt>
    <dgm:pt modelId="{CB62C489-644A-4F0A-83E4-E3001FCD4058}" type="parTrans" cxnId="{1023754C-3693-478A-8232-8B365ABFFBBE}">
      <dgm:prSet/>
      <dgm:spPr/>
      <dgm:t>
        <a:bodyPr/>
        <a:lstStyle/>
        <a:p>
          <a:endParaRPr lang="es-CO"/>
        </a:p>
      </dgm:t>
    </dgm:pt>
    <dgm:pt modelId="{717F094A-23D2-45B5-B78F-A2C5F8651F14}" type="sibTrans" cxnId="{1023754C-3693-478A-8232-8B365ABFFBBE}">
      <dgm:prSet/>
      <dgm:spPr/>
      <dgm:t>
        <a:bodyPr/>
        <a:lstStyle/>
        <a:p>
          <a:endParaRPr lang="es-CO"/>
        </a:p>
      </dgm:t>
    </dgm:pt>
    <dgm:pt modelId="{413D7B1B-12CD-4094-80D1-C8AE25F2A51C}">
      <dgm:prSet phldrT="[Texto]" custT="1"/>
      <dgm:spPr/>
      <dgm:t>
        <a:bodyPr/>
        <a:lstStyle/>
        <a:p>
          <a:pPr algn="just"/>
          <a:r>
            <a:rPr lang="es-CO" sz="2000" dirty="0"/>
            <a:t>Fortalecimiento institucional temas de curso de vida.</a:t>
          </a:r>
        </a:p>
      </dgm:t>
    </dgm:pt>
    <dgm:pt modelId="{377F751E-4B30-42BD-AAFC-8F11EAE4E48A}" type="parTrans" cxnId="{0025E766-3320-48CD-A641-93C77F77BBE9}">
      <dgm:prSet/>
      <dgm:spPr/>
      <dgm:t>
        <a:bodyPr/>
        <a:lstStyle/>
        <a:p>
          <a:endParaRPr lang="es-CO"/>
        </a:p>
      </dgm:t>
    </dgm:pt>
    <dgm:pt modelId="{2BEC6D9B-4640-4A82-B05C-4D8DB1966732}" type="sibTrans" cxnId="{0025E766-3320-48CD-A641-93C77F77BBE9}">
      <dgm:prSet/>
      <dgm:spPr/>
      <dgm:t>
        <a:bodyPr/>
        <a:lstStyle/>
        <a:p>
          <a:endParaRPr lang="es-CO"/>
        </a:p>
      </dgm:t>
    </dgm:pt>
    <dgm:pt modelId="{E342C671-38AF-4CA7-A841-622D4475957C}">
      <dgm:prSet phldrT="[Texto]" custT="1"/>
      <dgm:spPr/>
      <dgm:t>
        <a:bodyPr/>
        <a:lstStyle/>
        <a:p>
          <a:pPr algn="just"/>
          <a:r>
            <a:rPr lang="es-CO" sz="2000" b="0" dirty="0"/>
            <a:t>Trabajo intergeneracional con padres de familia, cuidadores, líderes comunitarios y funcionarios públicos.</a:t>
          </a:r>
        </a:p>
      </dgm:t>
    </dgm:pt>
    <dgm:pt modelId="{AC4CE713-84DD-45A9-91E5-27653D145545}" type="parTrans" cxnId="{067BBC96-226B-426A-9B6E-B535BC5DA536}">
      <dgm:prSet/>
      <dgm:spPr/>
      <dgm:t>
        <a:bodyPr/>
        <a:lstStyle/>
        <a:p>
          <a:endParaRPr lang="es-CO"/>
        </a:p>
      </dgm:t>
    </dgm:pt>
    <dgm:pt modelId="{1149DBD2-BADF-4280-8DAC-0BEB45EB4FBE}" type="sibTrans" cxnId="{067BBC96-226B-426A-9B6E-B535BC5DA536}">
      <dgm:prSet/>
      <dgm:spPr/>
      <dgm:t>
        <a:bodyPr/>
        <a:lstStyle/>
        <a:p>
          <a:endParaRPr lang="es-CO"/>
        </a:p>
      </dgm:t>
    </dgm:pt>
    <dgm:pt modelId="{2A6C45AE-AE8D-40AB-A3E5-71AF16BA51BE}">
      <dgm:prSet phldrT="[Texto]" custT="1"/>
      <dgm:spPr/>
      <dgm:t>
        <a:bodyPr/>
        <a:lstStyle/>
        <a:p>
          <a:pPr algn="just"/>
          <a:r>
            <a:rPr lang="es-CO" sz="2000" dirty="0"/>
            <a:t>Acompañamiento presencial y virtual a multiplicadores y facilitadores.</a:t>
          </a:r>
        </a:p>
      </dgm:t>
    </dgm:pt>
    <dgm:pt modelId="{00999A0E-289C-4F4A-BB8B-DC31D03B5BB4}" type="parTrans" cxnId="{2DD05997-1FAC-449E-AF51-A01325B6DADA}">
      <dgm:prSet/>
      <dgm:spPr/>
      <dgm:t>
        <a:bodyPr/>
        <a:lstStyle/>
        <a:p>
          <a:endParaRPr lang="es-CO"/>
        </a:p>
      </dgm:t>
    </dgm:pt>
    <dgm:pt modelId="{9FBAD36F-AC1F-48CC-976B-ED2A35654F79}" type="sibTrans" cxnId="{2DD05997-1FAC-449E-AF51-A01325B6DADA}">
      <dgm:prSet/>
      <dgm:spPr/>
      <dgm:t>
        <a:bodyPr/>
        <a:lstStyle/>
        <a:p>
          <a:endParaRPr lang="es-CO"/>
        </a:p>
      </dgm:t>
    </dgm:pt>
    <dgm:pt modelId="{EC0E144D-E9F8-4781-A82C-6089682A2430}" type="pres">
      <dgm:prSet presAssocID="{74B20759-0F6B-48D2-94A0-7EB7FCB669E6}" presName="linearFlow" presStyleCnt="0">
        <dgm:presLayoutVars>
          <dgm:dir/>
          <dgm:animLvl val="lvl"/>
          <dgm:resizeHandles/>
        </dgm:presLayoutVars>
      </dgm:prSet>
      <dgm:spPr/>
    </dgm:pt>
    <dgm:pt modelId="{E476FB89-8A7B-4A0E-8717-F4FA3B030B69}" type="pres">
      <dgm:prSet presAssocID="{48784F74-FFF2-4C10-B3A5-1250CD481F83}" presName="compositeNode" presStyleCnt="0">
        <dgm:presLayoutVars>
          <dgm:bulletEnabled val="1"/>
        </dgm:presLayoutVars>
      </dgm:prSet>
      <dgm:spPr/>
    </dgm:pt>
    <dgm:pt modelId="{D3F45874-04D7-447F-AF1C-9387A48CAE0C}" type="pres">
      <dgm:prSet presAssocID="{48784F74-FFF2-4C10-B3A5-1250CD481F83}" presName="image" presStyleLbl="fgImgPlace1" presStyleIdx="0" presStyleCnt="2" custLinFactNeighborX="-16422" custLinFactNeighborY="-3115"/>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pt>
    <dgm:pt modelId="{B42D138F-AC9A-4C35-BC42-13B625D5824C}" type="pres">
      <dgm:prSet presAssocID="{48784F74-FFF2-4C10-B3A5-1250CD481F83}" presName="childNode" presStyleLbl="node1" presStyleIdx="0" presStyleCnt="2" custScaleX="130687" custScaleY="113208" custLinFactNeighborX="12665" custLinFactNeighborY="2106">
        <dgm:presLayoutVars>
          <dgm:bulletEnabled val="1"/>
        </dgm:presLayoutVars>
      </dgm:prSet>
      <dgm:spPr/>
    </dgm:pt>
    <dgm:pt modelId="{6F94911B-6C49-400C-A584-AB1E87236E5E}" type="pres">
      <dgm:prSet presAssocID="{48784F74-FFF2-4C10-B3A5-1250CD481F83}" presName="parentNode" presStyleLbl="revTx" presStyleIdx="0" presStyleCnt="2">
        <dgm:presLayoutVars>
          <dgm:chMax val="0"/>
          <dgm:bulletEnabled val="1"/>
        </dgm:presLayoutVars>
      </dgm:prSet>
      <dgm:spPr/>
    </dgm:pt>
    <dgm:pt modelId="{36122ED5-A6CE-4DAD-B14B-C3D65B646D57}" type="pres">
      <dgm:prSet presAssocID="{D317B770-D9BD-4A51-B4CD-F45768DE2432}" presName="sibTrans" presStyleCnt="0"/>
      <dgm:spPr/>
    </dgm:pt>
    <dgm:pt modelId="{ACE44D98-5B56-4504-9FDA-CB9B25740970}" type="pres">
      <dgm:prSet presAssocID="{697DC125-E464-46C6-BC90-0EAFBFFEF0C7}" presName="compositeNode" presStyleCnt="0">
        <dgm:presLayoutVars>
          <dgm:bulletEnabled val="1"/>
        </dgm:presLayoutVars>
      </dgm:prSet>
      <dgm:spPr/>
    </dgm:pt>
    <dgm:pt modelId="{29AE87D9-6192-4981-963C-46E5D0D798D2}" type="pres">
      <dgm:prSet presAssocID="{697DC125-E464-46C6-BC90-0EAFBFFEF0C7}" presName="image" presStyleLbl="fgImgPlace1" presStyleIdx="1" presStyleCnt="2" custLinFactNeighborX="17051" custLinFactNeighborY="-3216"/>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pt>
    <dgm:pt modelId="{B4617665-6FB1-4C30-A3EB-F722BB7CA2A2}" type="pres">
      <dgm:prSet presAssocID="{697DC125-E464-46C6-BC90-0EAFBFFEF0C7}" presName="childNode" presStyleLbl="node1" presStyleIdx="1" presStyleCnt="2" custScaleX="110557" custScaleY="108345" custLinFactNeighborX="371" custLinFactNeighborY="2849">
        <dgm:presLayoutVars>
          <dgm:bulletEnabled val="1"/>
        </dgm:presLayoutVars>
      </dgm:prSet>
      <dgm:spPr/>
    </dgm:pt>
    <dgm:pt modelId="{A07FA32D-B631-4144-BB4F-93F6A5C05399}" type="pres">
      <dgm:prSet presAssocID="{697DC125-E464-46C6-BC90-0EAFBFFEF0C7}" presName="parentNode" presStyleLbl="revTx" presStyleIdx="1" presStyleCnt="2" custLinFactNeighborX="-24239" custLinFactNeighborY="-1103">
        <dgm:presLayoutVars>
          <dgm:chMax val="0"/>
          <dgm:bulletEnabled val="1"/>
        </dgm:presLayoutVars>
      </dgm:prSet>
      <dgm:spPr/>
    </dgm:pt>
  </dgm:ptLst>
  <dgm:cxnLst>
    <dgm:cxn modelId="{6979B702-90F4-4E72-95D3-973949064631}" srcId="{48784F74-FFF2-4C10-B3A5-1250CD481F83}" destId="{ADE73DA7-D47E-433B-B444-C92BDB718622}" srcOrd="4" destOrd="0" parTransId="{3B5AAA24-5F5E-41FB-86A9-93A737EA79BD}" sibTransId="{8E4CFD3B-2C74-46C8-B560-0269EC214286}"/>
    <dgm:cxn modelId="{4B9B9303-2F84-4E9D-B18B-47504D847AC8}" srcId="{74B20759-0F6B-48D2-94A0-7EB7FCB669E6}" destId="{697DC125-E464-46C6-BC90-0EAFBFFEF0C7}" srcOrd="1" destOrd="0" parTransId="{3584527D-1058-4AF9-8A99-161342C68F35}" sibTransId="{1BA085F1-EF62-49B5-BDF7-46D89C77A423}"/>
    <dgm:cxn modelId="{714B190F-68B1-4552-84A6-DAC846AAB172}" type="presOf" srcId="{697DC125-E464-46C6-BC90-0EAFBFFEF0C7}" destId="{A07FA32D-B631-4144-BB4F-93F6A5C05399}" srcOrd="0" destOrd="0" presId="urn:microsoft.com/office/officeart/2005/8/layout/hList2"/>
    <dgm:cxn modelId="{C7E6BA1C-000D-4447-A877-7735C0A86D3D}" srcId="{697DC125-E464-46C6-BC90-0EAFBFFEF0C7}" destId="{624A8C61-1001-478A-8DD6-7E2F1046083F}" srcOrd="2" destOrd="0" parTransId="{6B4ECAB7-F5ED-48E0-BABC-6B166C81D33C}" sibTransId="{35AEADB9-37F1-4D42-AC3E-979686B9B391}"/>
    <dgm:cxn modelId="{4599D326-07C4-44FF-9F8F-E910A844E21B}" type="presOf" srcId="{ADE73DA7-D47E-433B-B444-C92BDB718622}" destId="{B42D138F-AC9A-4C35-BC42-13B625D5824C}" srcOrd="0" destOrd="4" presId="urn:microsoft.com/office/officeart/2005/8/layout/hList2"/>
    <dgm:cxn modelId="{D5C33E27-3930-422F-BFA9-A5EAA9F41FF8}" srcId="{48784F74-FFF2-4C10-B3A5-1250CD481F83}" destId="{E03D2E8F-BA83-457D-868B-A65A14DDC298}" srcOrd="1" destOrd="0" parTransId="{9A83279F-0B7D-4B7D-874A-04A4F93C538D}" sibTransId="{61BCB50B-BA18-44AE-BCBA-C4529D7DD444}"/>
    <dgm:cxn modelId="{401E8427-C44E-4AE9-BFCB-861ED0EB6603}" type="presOf" srcId="{624A8C61-1001-478A-8DD6-7E2F1046083F}" destId="{B4617665-6FB1-4C30-A3EB-F722BB7CA2A2}" srcOrd="0" destOrd="2" presId="urn:microsoft.com/office/officeart/2005/8/layout/hList2"/>
    <dgm:cxn modelId="{153A9D2B-C137-47DD-9E83-14580CCA5DC9}" type="presOf" srcId="{18DCE5E0-5B5B-4332-8206-AC8EDCDBF891}" destId="{B4617665-6FB1-4C30-A3EB-F722BB7CA2A2}" srcOrd="0" destOrd="4" presId="urn:microsoft.com/office/officeart/2005/8/layout/hList2"/>
    <dgm:cxn modelId="{94584632-DC09-45CD-98D0-5C48D1F22DAA}" srcId="{697DC125-E464-46C6-BC90-0EAFBFFEF0C7}" destId="{BD2A5A99-7809-4534-9D24-47CA79518623}" srcOrd="3" destOrd="0" parTransId="{73BA8511-D8B0-4DB6-9ECF-83A1E4E621FE}" sibTransId="{4AD584BF-6990-4780-AAE4-DD05E5BCD6D2}"/>
    <dgm:cxn modelId="{6C2BC235-63C7-400E-96AA-7FBB58841B10}" type="presOf" srcId="{BD2A5A99-7809-4534-9D24-47CA79518623}" destId="{B4617665-6FB1-4C30-A3EB-F722BB7CA2A2}" srcOrd="0" destOrd="3" presId="urn:microsoft.com/office/officeart/2005/8/layout/hList2"/>
    <dgm:cxn modelId="{3A1FF83C-D234-4861-B4EF-76C493633F5A}" srcId="{48784F74-FFF2-4C10-B3A5-1250CD481F83}" destId="{1265F815-5385-4ECE-A53D-3F9EB493419D}" srcOrd="5" destOrd="0" parTransId="{AA42C7D2-B12E-49A1-875B-C2CDDED14FA8}" sibTransId="{FDEE3D76-2014-4888-88CE-F3C7D5B38BB9}"/>
    <dgm:cxn modelId="{BA314363-D463-467D-A5C5-6A20A3D7FF4A}" type="presOf" srcId="{74B20759-0F6B-48D2-94A0-7EB7FCB669E6}" destId="{EC0E144D-E9F8-4781-A82C-6089682A2430}" srcOrd="0" destOrd="0" presId="urn:microsoft.com/office/officeart/2005/8/layout/hList2"/>
    <dgm:cxn modelId="{5D02BE64-EFB6-46AC-B140-61334ACBFC55}" type="presOf" srcId="{69B13960-0470-465C-BB0D-1FEB5B9CBF66}" destId="{B42D138F-AC9A-4C35-BC42-13B625D5824C}" srcOrd="0" destOrd="0" presId="urn:microsoft.com/office/officeart/2005/8/layout/hList2"/>
    <dgm:cxn modelId="{0025E766-3320-48CD-A641-93C77F77BBE9}" srcId="{697DC125-E464-46C6-BC90-0EAFBFFEF0C7}" destId="{413D7B1B-12CD-4094-80D1-C8AE25F2A51C}" srcOrd="1" destOrd="0" parTransId="{377F751E-4B30-42BD-AAFC-8F11EAE4E48A}" sibTransId="{2BEC6D9B-4640-4A82-B05C-4D8DB1966732}"/>
    <dgm:cxn modelId="{90D7756A-29C8-4F1C-B589-F818B58EA2A7}" srcId="{697DC125-E464-46C6-BC90-0EAFBFFEF0C7}" destId="{D0771138-DB92-4E5E-9BA5-A7623475BFFF}" srcOrd="0" destOrd="0" parTransId="{C69F6CF5-A710-461D-B116-0025EA9EC0A2}" sibTransId="{2F505639-625E-4848-848D-18993271E565}"/>
    <dgm:cxn modelId="{1023754C-3693-478A-8232-8B365ABFFBBE}" srcId="{697DC125-E464-46C6-BC90-0EAFBFFEF0C7}" destId="{18DCE5E0-5B5B-4332-8206-AC8EDCDBF891}" srcOrd="4" destOrd="0" parTransId="{CB62C489-644A-4F0A-83E4-E3001FCD4058}" sibTransId="{717F094A-23D2-45B5-B78F-A2C5F8651F14}"/>
    <dgm:cxn modelId="{B6C1954D-BAB4-4B4E-A4DA-2FFF92E0AC5D}" type="presOf" srcId="{2A6C45AE-AE8D-40AB-A3E5-71AF16BA51BE}" destId="{B4617665-6FB1-4C30-A3EB-F722BB7CA2A2}" srcOrd="0" destOrd="5" presId="urn:microsoft.com/office/officeart/2005/8/layout/hList2"/>
    <dgm:cxn modelId="{AECC9E6D-3B31-495C-B3D5-03EB916FBD5E}" type="presOf" srcId="{E342C671-38AF-4CA7-A841-622D4475957C}" destId="{B42D138F-AC9A-4C35-BC42-13B625D5824C}" srcOrd="0" destOrd="6" presId="urn:microsoft.com/office/officeart/2005/8/layout/hList2"/>
    <dgm:cxn modelId="{326B4651-121E-4EC0-9D8F-D11966829AAB}" type="presOf" srcId="{D0771138-DB92-4E5E-9BA5-A7623475BFFF}" destId="{B4617665-6FB1-4C30-A3EB-F722BB7CA2A2}" srcOrd="0" destOrd="0" presId="urn:microsoft.com/office/officeart/2005/8/layout/hList2"/>
    <dgm:cxn modelId="{B1283F74-95C5-4B0C-91D6-CEBC52C6E9A5}" type="presOf" srcId="{E03D2E8F-BA83-457D-868B-A65A14DDC298}" destId="{B42D138F-AC9A-4C35-BC42-13B625D5824C}" srcOrd="0" destOrd="1" presId="urn:microsoft.com/office/officeart/2005/8/layout/hList2"/>
    <dgm:cxn modelId="{81E20781-88BB-47AB-B502-F58495205508}" type="presOf" srcId="{48784F74-FFF2-4C10-B3A5-1250CD481F83}" destId="{6F94911B-6C49-400C-A584-AB1E87236E5E}" srcOrd="0" destOrd="0" presId="urn:microsoft.com/office/officeart/2005/8/layout/hList2"/>
    <dgm:cxn modelId="{12219684-A34D-48AD-9F76-7441BED5A767}" srcId="{48784F74-FFF2-4C10-B3A5-1250CD481F83}" destId="{43F1A830-5848-46A2-84E1-861151CF0415}" srcOrd="2" destOrd="0" parTransId="{1F95DB1D-A5C8-4DDA-AE66-2A117F935917}" sibTransId="{57993DA0-FF93-4BF1-9C7D-81CBB40CB858}"/>
    <dgm:cxn modelId="{A3BFE485-1878-49AA-BAF0-1D414604A570}" type="presOf" srcId="{413D7B1B-12CD-4094-80D1-C8AE25F2A51C}" destId="{B4617665-6FB1-4C30-A3EB-F722BB7CA2A2}" srcOrd="0" destOrd="1" presId="urn:microsoft.com/office/officeart/2005/8/layout/hList2"/>
    <dgm:cxn modelId="{067BBC96-226B-426A-9B6E-B535BC5DA536}" srcId="{48784F74-FFF2-4C10-B3A5-1250CD481F83}" destId="{E342C671-38AF-4CA7-A841-622D4475957C}" srcOrd="6" destOrd="0" parTransId="{AC4CE713-84DD-45A9-91E5-27653D145545}" sibTransId="{1149DBD2-BADF-4280-8DAC-0BEB45EB4FBE}"/>
    <dgm:cxn modelId="{2DD05997-1FAC-449E-AF51-A01325B6DADA}" srcId="{697DC125-E464-46C6-BC90-0EAFBFFEF0C7}" destId="{2A6C45AE-AE8D-40AB-A3E5-71AF16BA51BE}" srcOrd="5" destOrd="0" parTransId="{00999A0E-289C-4F4A-BB8B-DC31D03B5BB4}" sibTransId="{9FBAD36F-AC1F-48CC-976B-ED2A35654F79}"/>
    <dgm:cxn modelId="{BC895B99-D249-44C2-BA25-0894058B322C}" srcId="{48784F74-FFF2-4C10-B3A5-1250CD481F83}" destId="{69B13960-0470-465C-BB0D-1FEB5B9CBF66}" srcOrd="0" destOrd="0" parTransId="{5D8B42D9-C134-4CC0-9067-A276970F35C7}" sibTransId="{CD4482D0-1934-46B2-9E06-3D1E6D11471A}"/>
    <dgm:cxn modelId="{B975229A-B54D-4659-8762-123E133056A0}" srcId="{74B20759-0F6B-48D2-94A0-7EB7FCB669E6}" destId="{48784F74-FFF2-4C10-B3A5-1250CD481F83}" srcOrd="0" destOrd="0" parTransId="{E627CF03-273B-4FB0-B267-B7DECBC0CFBF}" sibTransId="{D317B770-D9BD-4A51-B4CD-F45768DE2432}"/>
    <dgm:cxn modelId="{0F528DB5-7B83-4115-8DA0-F11CCEE2891A}" type="presOf" srcId="{43F1A830-5848-46A2-84E1-861151CF0415}" destId="{B42D138F-AC9A-4C35-BC42-13B625D5824C}" srcOrd="0" destOrd="2" presId="urn:microsoft.com/office/officeart/2005/8/layout/hList2"/>
    <dgm:cxn modelId="{7553B7D2-C403-479C-A4B2-AFA5C1FCBBDA}" type="presOf" srcId="{71DE4D93-70E2-4635-8151-89E4BF299FCC}" destId="{B42D138F-AC9A-4C35-BC42-13B625D5824C}" srcOrd="0" destOrd="3" presId="urn:microsoft.com/office/officeart/2005/8/layout/hList2"/>
    <dgm:cxn modelId="{D11C24D8-1E99-4E33-9600-24045C30BA89}" srcId="{48784F74-FFF2-4C10-B3A5-1250CD481F83}" destId="{71DE4D93-70E2-4635-8151-89E4BF299FCC}" srcOrd="3" destOrd="0" parTransId="{628346B2-5AC9-4B11-95AC-59129D72B4D4}" sibTransId="{7DDC5AFD-E29F-4589-A6CE-FE5E97DBE811}"/>
    <dgm:cxn modelId="{6CF61EF9-A928-4C7A-BC5E-5A2321F556CE}" type="presOf" srcId="{1265F815-5385-4ECE-A53D-3F9EB493419D}" destId="{B42D138F-AC9A-4C35-BC42-13B625D5824C}" srcOrd="0" destOrd="5" presId="urn:microsoft.com/office/officeart/2005/8/layout/hList2"/>
    <dgm:cxn modelId="{35E9BD41-EECB-4E63-B244-9B422924C90A}" type="presParOf" srcId="{EC0E144D-E9F8-4781-A82C-6089682A2430}" destId="{E476FB89-8A7B-4A0E-8717-F4FA3B030B69}" srcOrd="0" destOrd="0" presId="urn:microsoft.com/office/officeart/2005/8/layout/hList2"/>
    <dgm:cxn modelId="{F15B6C42-8E19-451B-85CE-79EF9D796442}" type="presParOf" srcId="{E476FB89-8A7B-4A0E-8717-F4FA3B030B69}" destId="{D3F45874-04D7-447F-AF1C-9387A48CAE0C}" srcOrd="0" destOrd="0" presId="urn:microsoft.com/office/officeart/2005/8/layout/hList2"/>
    <dgm:cxn modelId="{76984B6C-0635-4D70-BBC2-7055F2F8EBCF}" type="presParOf" srcId="{E476FB89-8A7B-4A0E-8717-F4FA3B030B69}" destId="{B42D138F-AC9A-4C35-BC42-13B625D5824C}" srcOrd="1" destOrd="0" presId="urn:microsoft.com/office/officeart/2005/8/layout/hList2"/>
    <dgm:cxn modelId="{2BB1CA61-6D9B-44F4-86E8-CC0DC5DFD8B5}" type="presParOf" srcId="{E476FB89-8A7B-4A0E-8717-F4FA3B030B69}" destId="{6F94911B-6C49-400C-A584-AB1E87236E5E}" srcOrd="2" destOrd="0" presId="urn:microsoft.com/office/officeart/2005/8/layout/hList2"/>
    <dgm:cxn modelId="{8DE4155B-D5E0-4AF6-9E26-A495EBA9A66A}" type="presParOf" srcId="{EC0E144D-E9F8-4781-A82C-6089682A2430}" destId="{36122ED5-A6CE-4DAD-B14B-C3D65B646D57}" srcOrd="1" destOrd="0" presId="urn:microsoft.com/office/officeart/2005/8/layout/hList2"/>
    <dgm:cxn modelId="{363A3403-A6EA-43AB-938A-919DD66436D1}" type="presParOf" srcId="{EC0E144D-E9F8-4781-A82C-6089682A2430}" destId="{ACE44D98-5B56-4504-9FDA-CB9B25740970}" srcOrd="2" destOrd="0" presId="urn:microsoft.com/office/officeart/2005/8/layout/hList2"/>
    <dgm:cxn modelId="{4B0D051C-0537-495F-BFA3-0327C0958BAF}" type="presParOf" srcId="{ACE44D98-5B56-4504-9FDA-CB9B25740970}" destId="{29AE87D9-6192-4981-963C-46E5D0D798D2}" srcOrd="0" destOrd="0" presId="urn:microsoft.com/office/officeart/2005/8/layout/hList2"/>
    <dgm:cxn modelId="{1944D68D-491E-4CB1-B878-FA9C38F47A78}" type="presParOf" srcId="{ACE44D98-5B56-4504-9FDA-CB9B25740970}" destId="{B4617665-6FB1-4C30-A3EB-F722BB7CA2A2}" srcOrd="1" destOrd="0" presId="urn:microsoft.com/office/officeart/2005/8/layout/hList2"/>
    <dgm:cxn modelId="{16F924F0-5043-4938-9231-B7BD72F2D2EC}" type="presParOf" srcId="{ACE44D98-5B56-4504-9FDA-CB9B25740970}" destId="{A07FA32D-B631-4144-BB4F-93F6A5C05399}"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114F88C-13A9-4E38-B1BF-02526F4B54AE}" type="doc">
      <dgm:prSet loTypeId="urn:microsoft.com/office/officeart/2005/8/layout/vList4" loCatId="picture" qsTypeId="urn:microsoft.com/office/officeart/2005/8/quickstyle/simple1" qsCatId="simple" csTypeId="urn:microsoft.com/office/officeart/2005/8/colors/accent3_1" csCatId="accent3" phldr="1"/>
      <dgm:spPr/>
      <dgm:t>
        <a:bodyPr/>
        <a:lstStyle/>
        <a:p>
          <a:endParaRPr lang="es-CO"/>
        </a:p>
      </dgm:t>
    </dgm:pt>
    <dgm:pt modelId="{50DE723C-37DA-4683-B725-E40A04D337D7}">
      <dgm:prSet phldrT="[Texto]" custT="1"/>
      <dgm:spPr/>
      <dgm:t>
        <a:bodyPr/>
        <a:lstStyle/>
        <a:p>
          <a:r>
            <a:rPr lang="es-CO" sz="1600" b="1" dirty="0"/>
            <a:t>IDENTIFICACIÓN CARACTERÍSTICAS CULTURALES</a:t>
          </a:r>
        </a:p>
      </dgm:t>
    </dgm:pt>
    <dgm:pt modelId="{C9443E0F-67FF-4B3B-9CB1-0B12E8BD45CD}" type="parTrans" cxnId="{0A84B333-2E5B-41AC-B999-B9C01F9D8E9C}">
      <dgm:prSet/>
      <dgm:spPr/>
      <dgm:t>
        <a:bodyPr/>
        <a:lstStyle/>
        <a:p>
          <a:endParaRPr lang="es-CO" sz="1600" b="1"/>
        </a:p>
      </dgm:t>
    </dgm:pt>
    <dgm:pt modelId="{F3F8091E-B6D9-41BD-86BB-DEA69C5C120C}" type="sibTrans" cxnId="{0A84B333-2E5B-41AC-B999-B9C01F9D8E9C}">
      <dgm:prSet/>
      <dgm:spPr/>
      <dgm:t>
        <a:bodyPr/>
        <a:lstStyle/>
        <a:p>
          <a:endParaRPr lang="es-CO" sz="1600" b="1"/>
        </a:p>
      </dgm:t>
    </dgm:pt>
    <dgm:pt modelId="{3AD94247-529F-4C65-BE36-1E776CDE2787}">
      <dgm:prSet phldrT="[Texto]" custT="1"/>
      <dgm:spPr/>
      <dgm:t>
        <a:bodyPr/>
        <a:lstStyle/>
        <a:p>
          <a:r>
            <a:rPr lang="es-CO" sz="1600" b="1" dirty="0"/>
            <a:t>Trabajo con grupos étnicos - transculturalidad</a:t>
          </a:r>
        </a:p>
      </dgm:t>
    </dgm:pt>
    <dgm:pt modelId="{C9688608-56D9-4CBB-809E-EDAE6D102D13}" type="parTrans" cxnId="{81704807-89C0-425B-9ABF-B9783A4A1D31}">
      <dgm:prSet/>
      <dgm:spPr/>
      <dgm:t>
        <a:bodyPr/>
        <a:lstStyle/>
        <a:p>
          <a:endParaRPr lang="es-CO" sz="1600" b="1"/>
        </a:p>
      </dgm:t>
    </dgm:pt>
    <dgm:pt modelId="{6BB7379A-5119-488E-B1F8-F8B0B83536F0}" type="sibTrans" cxnId="{81704807-89C0-425B-9ABF-B9783A4A1D31}">
      <dgm:prSet/>
      <dgm:spPr/>
      <dgm:t>
        <a:bodyPr/>
        <a:lstStyle/>
        <a:p>
          <a:endParaRPr lang="es-CO" sz="1600" b="1"/>
        </a:p>
      </dgm:t>
    </dgm:pt>
    <dgm:pt modelId="{CA0082A4-B0AC-4052-A60C-F37064846208}">
      <dgm:prSet phldrT="[Texto]" custT="1"/>
      <dgm:spPr/>
      <dgm:t>
        <a:bodyPr/>
        <a:lstStyle/>
        <a:p>
          <a:r>
            <a:rPr lang="es-CO" sz="1600" b="1" dirty="0"/>
            <a:t>Mayor trabajo con grupos rurales.</a:t>
          </a:r>
        </a:p>
      </dgm:t>
    </dgm:pt>
    <dgm:pt modelId="{C371E9C2-EE7C-4C24-B415-3F8429006E73}" type="parTrans" cxnId="{E78C05FB-75EE-4382-9CC4-EBF7A3C8FB1F}">
      <dgm:prSet/>
      <dgm:spPr/>
      <dgm:t>
        <a:bodyPr/>
        <a:lstStyle/>
        <a:p>
          <a:endParaRPr lang="es-CO" sz="1600" b="1"/>
        </a:p>
      </dgm:t>
    </dgm:pt>
    <dgm:pt modelId="{9F3BD336-D091-441F-B298-9B4B08A2EEF0}" type="sibTrans" cxnId="{E78C05FB-75EE-4382-9CC4-EBF7A3C8FB1F}">
      <dgm:prSet/>
      <dgm:spPr/>
      <dgm:t>
        <a:bodyPr/>
        <a:lstStyle/>
        <a:p>
          <a:endParaRPr lang="es-CO" sz="1600" b="1"/>
        </a:p>
      </dgm:t>
    </dgm:pt>
    <dgm:pt modelId="{E323C174-C801-40A5-AF9D-7A32E9D1CFD3}">
      <dgm:prSet phldrT="[Texto]" custT="1"/>
      <dgm:spPr/>
      <dgm:t>
        <a:bodyPr/>
        <a:lstStyle/>
        <a:p>
          <a:r>
            <a:rPr lang="es-CO" sz="1600" b="1" dirty="0"/>
            <a:t>TRABAJO INTERGENERACIONAL</a:t>
          </a:r>
        </a:p>
      </dgm:t>
    </dgm:pt>
    <dgm:pt modelId="{4C97D2C1-9743-4B56-9556-2BE8C6CB284A}" type="parTrans" cxnId="{85316A0C-F2F5-49A8-9FEA-37B9F3D9DD9C}">
      <dgm:prSet/>
      <dgm:spPr/>
      <dgm:t>
        <a:bodyPr/>
        <a:lstStyle/>
        <a:p>
          <a:endParaRPr lang="es-CO" sz="1600" b="1"/>
        </a:p>
      </dgm:t>
    </dgm:pt>
    <dgm:pt modelId="{532C4FE0-170D-489E-850A-E6DC8A295446}" type="sibTrans" cxnId="{85316A0C-F2F5-49A8-9FEA-37B9F3D9DD9C}">
      <dgm:prSet/>
      <dgm:spPr/>
      <dgm:t>
        <a:bodyPr/>
        <a:lstStyle/>
        <a:p>
          <a:endParaRPr lang="es-CO" sz="1600" b="1"/>
        </a:p>
      </dgm:t>
    </dgm:pt>
    <dgm:pt modelId="{1AB5775A-5C04-4D62-9262-264F2FA02F86}">
      <dgm:prSet phldrT="[Texto]" custT="1"/>
      <dgm:spPr/>
      <dgm:t>
        <a:bodyPr/>
        <a:lstStyle/>
        <a:p>
          <a:r>
            <a:rPr lang="es-CO" sz="1600" b="1" dirty="0"/>
            <a:t>Con abuelos, padres de familia y cuidadores.</a:t>
          </a:r>
        </a:p>
      </dgm:t>
    </dgm:pt>
    <dgm:pt modelId="{C0DF812C-B01E-41A8-8967-6BAE35071C3A}" type="parTrans" cxnId="{F58C5B32-82F2-4ED2-864E-3803D19E84C4}">
      <dgm:prSet/>
      <dgm:spPr/>
      <dgm:t>
        <a:bodyPr/>
        <a:lstStyle/>
        <a:p>
          <a:endParaRPr lang="es-CO" sz="1600" b="1"/>
        </a:p>
      </dgm:t>
    </dgm:pt>
    <dgm:pt modelId="{534BE4A6-CD35-48B4-96B8-444F0CB20365}" type="sibTrans" cxnId="{F58C5B32-82F2-4ED2-864E-3803D19E84C4}">
      <dgm:prSet/>
      <dgm:spPr/>
      <dgm:t>
        <a:bodyPr/>
        <a:lstStyle/>
        <a:p>
          <a:endParaRPr lang="es-CO" sz="1600" b="1"/>
        </a:p>
      </dgm:t>
    </dgm:pt>
    <dgm:pt modelId="{B87E5857-298C-4028-BDBC-78133C3933AC}">
      <dgm:prSet phldrT="[Texto]" custT="1"/>
      <dgm:spPr/>
      <dgm:t>
        <a:bodyPr/>
        <a:lstStyle/>
        <a:p>
          <a:r>
            <a:rPr lang="es-CO" sz="1600" b="1" dirty="0"/>
            <a:t>Agenda a futuro.</a:t>
          </a:r>
        </a:p>
      </dgm:t>
    </dgm:pt>
    <dgm:pt modelId="{19E749CE-0BB2-4CB1-8753-F3C63834C924}" type="parTrans" cxnId="{A26D37D4-3940-45C0-9DE5-D2DA0B7714E5}">
      <dgm:prSet/>
      <dgm:spPr/>
      <dgm:t>
        <a:bodyPr/>
        <a:lstStyle/>
        <a:p>
          <a:endParaRPr lang="es-CO" sz="1600" b="1"/>
        </a:p>
      </dgm:t>
    </dgm:pt>
    <dgm:pt modelId="{F38105C0-EA30-43B5-9CD8-9D10AF021ACF}" type="sibTrans" cxnId="{A26D37D4-3940-45C0-9DE5-D2DA0B7714E5}">
      <dgm:prSet/>
      <dgm:spPr/>
      <dgm:t>
        <a:bodyPr/>
        <a:lstStyle/>
        <a:p>
          <a:endParaRPr lang="es-CO" sz="1600" b="1"/>
        </a:p>
      </dgm:t>
    </dgm:pt>
    <dgm:pt modelId="{FEA6E01D-5BFA-495B-B7E6-06539BA5E203}">
      <dgm:prSet phldrT="[Texto]" custT="1"/>
      <dgm:spPr/>
      <dgm:t>
        <a:bodyPr/>
        <a:lstStyle/>
        <a:p>
          <a:pPr defTabSz="711200">
            <a:lnSpc>
              <a:spcPct val="90000"/>
            </a:lnSpc>
            <a:spcBef>
              <a:spcPct val="0"/>
            </a:spcBef>
            <a:spcAft>
              <a:spcPct val="35000"/>
            </a:spcAft>
          </a:pPr>
          <a:r>
            <a:rPr lang="es-CO" sz="1600" b="1" dirty="0"/>
            <a:t>Espacio en la agenda política en los territorios.</a:t>
          </a:r>
        </a:p>
      </dgm:t>
    </dgm:pt>
    <dgm:pt modelId="{550FDF6F-2CC5-4703-A400-56592EDA1C44}" type="parTrans" cxnId="{5B738867-877C-46A7-9E07-8D8C965A62BE}">
      <dgm:prSet/>
      <dgm:spPr/>
      <dgm:t>
        <a:bodyPr/>
        <a:lstStyle/>
        <a:p>
          <a:endParaRPr lang="es-CO" sz="1600" b="1"/>
        </a:p>
      </dgm:t>
    </dgm:pt>
    <dgm:pt modelId="{195E6981-C88B-40F5-AAD9-86512C174DE3}" type="sibTrans" cxnId="{5B738867-877C-46A7-9E07-8D8C965A62BE}">
      <dgm:prSet/>
      <dgm:spPr/>
      <dgm:t>
        <a:bodyPr/>
        <a:lstStyle/>
        <a:p>
          <a:endParaRPr lang="es-CO" sz="1600" b="1"/>
        </a:p>
      </dgm:t>
    </dgm:pt>
    <dgm:pt modelId="{BA2DE186-4F4E-40E5-A5CF-5F38F81BEEC0}">
      <dgm:prSet phldrT="[Texto]" custT="1"/>
      <dgm:spPr/>
      <dgm:t>
        <a:bodyPr/>
        <a:lstStyle/>
        <a:p>
          <a:pPr marL="171450" indent="0" defTabSz="711200">
            <a:lnSpc>
              <a:spcPct val="90000"/>
            </a:lnSpc>
            <a:spcBef>
              <a:spcPct val="0"/>
            </a:spcBef>
            <a:spcAft>
              <a:spcPct val="15000"/>
            </a:spcAft>
            <a:buNone/>
          </a:pPr>
          <a:r>
            <a:rPr lang="es-CO" sz="1600" b="1" dirty="0"/>
            <a:t>Inclusión del tema de prevención de violencias en contra de niños y niñas</a:t>
          </a:r>
        </a:p>
      </dgm:t>
    </dgm:pt>
    <dgm:pt modelId="{C24B2E23-2C34-4FA0-A8DA-2FE48350244F}" type="parTrans" cxnId="{E7E23552-6A62-4D51-AF32-9F2A3255401C}">
      <dgm:prSet/>
      <dgm:spPr/>
      <dgm:t>
        <a:bodyPr/>
        <a:lstStyle/>
        <a:p>
          <a:endParaRPr lang="es-CO" sz="1600" b="1"/>
        </a:p>
      </dgm:t>
    </dgm:pt>
    <dgm:pt modelId="{37F12752-67AD-4DF9-9635-897F1C39C6C6}" type="sibTrans" cxnId="{E7E23552-6A62-4D51-AF32-9F2A3255401C}">
      <dgm:prSet/>
      <dgm:spPr/>
      <dgm:t>
        <a:bodyPr/>
        <a:lstStyle/>
        <a:p>
          <a:endParaRPr lang="es-CO" sz="1600" b="1"/>
        </a:p>
      </dgm:t>
    </dgm:pt>
    <dgm:pt modelId="{2B0875A2-856F-4644-9F06-1EFF2E2B55C6}">
      <dgm:prSet phldrT="[Texto]" custT="1"/>
      <dgm:spPr/>
      <dgm:t>
        <a:bodyPr/>
        <a:lstStyle/>
        <a:p>
          <a:pPr marL="171450" indent="0" defTabSz="711200">
            <a:lnSpc>
              <a:spcPct val="90000"/>
            </a:lnSpc>
            <a:spcBef>
              <a:spcPct val="0"/>
            </a:spcBef>
            <a:spcAft>
              <a:spcPct val="15000"/>
            </a:spcAft>
            <a:buNone/>
          </a:pPr>
          <a:r>
            <a:rPr lang="es-CO" sz="1600" b="1" dirty="0"/>
            <a:t>Asignación de recursos para la promoción del buen trato y la prevención de violencias en contra de niños y niñas.</a:t>
          </a:r>
        </a:p>
      </dgm:t>
    </dgm:pt>
    <dgm:pt modelId="{DD1087B0-6DD1-40C2-A383-9BFC3618C2C3}" type="parTrans" cxnId="{B33AE1E9-BDFA-4C50-8B60-7E700B70378C}">
      <dgm:prSet/>
      <dgm:spPr/>
      <dgm:t>
        <a:bodyPr/>
        <a:lstStyle/>
        <a:p>
          <a:endParaRPr lang="es-CO" sz="1600" b="1"/>
        </a:p>
      </dgm:t>
    </dgm:pt>
    <dgm:pt modelId="{A89D52CE-8174-4E36-AC96-D74E40F6FF25}" type="sibTrans" cxnId="{B33AE1E9-BDFA-4C50-8B60-7E700B70378C}">
      <dgm:prSet/>
      <dgm:spPr/>
      <dgm:t>
        <a:bodyPr/>
        <a:lstStyle/>
        <a:p>
          <a:endParaRPr lang="es-CO" sz="1600" b="1"/>
        </a:p>
      </dgm:t>
    </dgm:pt>
    <dgm:pt modelId="{5DB76B36-E007-472B-AB53-C9648745320D}">
      <dgm:prSet phldrT="[Texto]" custT="1"/>
      <dgm:spPr/>
      <dgm:t>
        <a:bodyPr/>
        <a:lstStyle/>
        <a:p>
          <a:r>
            <a:rPr lang="es-CO" sz="1600" b="1" dirty="0"/>
            <a:t>Trabajo con futuras familias – jóvenes de últimos años de educación media y vocacional</a:t>
          </a:r>
        </a:p>
      </dgm:t>
    </dgm:pt>
    <dgm:pt modelId="{729CBFB3-7135-4F39-A431-62A8354CDF0D}" type="parTrans" cxnId="{39198447-BDB3-4B66-987E-698651C33640}">
      <dgm:prSet/>
      <dgm:spPr/>
      <dgm:t>
        <a:bodyPr/>
        <a:lstStyle/>
        <a:p>
          <a:endParaRPr lang="es-CO" sz="1600" b="1"/>
        </a:p>
      </dgm:t>
    </dgm:pt>
    <dgm:pt modelId="{88474842-2136-4DE6-8869-75ED24611BBF}" type="sibTrans" cxnId="{39198447-BDB3-4B66-987E-698651C33640}">
      <dgm:prSet/>
      <dgm:spPr/>
      <dgm:t>
        <a:bodyPr/>
        <a:lstStyle/>
        <a:p>
          <a:endParaRPr lang="es-CO" sz="1600" b="1"/>
        </a:p>
      </dgm:t>
    </dgm:pt>
    <dgm:pt modelId="{528EAB22-2091-4B39-B1A1-8EF15D1A6B25}">
      <dgm:prSet phldrT="[Texto]" custT="1"/>
      <dgm:spPr/>
      <dgm:t>
        <a:bodyPr/>
        <a:lstStyle/>
        <a:p>
          <a:pPr marL="171450" indent="0" defTabSz="711200">
            <a:lnSpc>
              <a:spcPct val="90000"/>
            </a:lnSpc>
            <a:spcBef>
              <a:spcPct val="0"/>
            </a:spcBef>
            <a:spcAft>
              <a:spcPct val="15000"/>
            </a:spcAft>
            <a:buNone/>
          </a:pPr>
          <a:endParaRPr lang="es-CO" sz="1600" b="1" dirty="0"/>
        </a:p>
      </dgm:t>
    </dgm:pt>
    <dgm:pt modelId="{A78D5207-A5EC-4282-985D-7A57AEFD65F6}" type="parTrans" cxnId="{E754255A-6938-4240-B62D-37713DFEF6EC}">
      <dgm:prSet/>
      <dgm:spPr/>
      <dgm:t>
        <a:bodyPr/>
        <a:lstStyle/>
        <a:p>
          <a:endParaRPr lang="es-CO" sz="1600" b="1"/>
        </a:p>
      </dgm:t>
    </dgm:pt>
    <dgm:pt modelId="{7EC15A79-D621-41C2-8526-A311E60F2641}" type="sibTrans" cxnId="{E754255A-6938-4240-B62D-37713DFEF6EC}">
      <dgm:prSet/>
      <dgm:spPr/>
      <dgm:t>
        <a:bodyPr/>
        <a:lstStyle/>
        <a:p>
          <a:endParaRPr lang="es-CO" sz="1600" b="1"/>
        </a:p>
      </dgm:t>
    </dgm:pt>
    <dgm:pt modelId="{95862E71-D189-42B0-8F4C-161D2079EB0A}">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CO" sz="1600" b="1" dirty="0"/>
            <a:t>Trabajo I</a:t>
          </a:r>
          <a:r>
            <a:rPr lang="es-CO" sz="1600" b="1" i="0" dirty="0"/>
            <a:t>nterinstitucional</a:t>
          </a:r>
          <a:r>
            <a:rPr lang="es-CO" sz="1600" b="1" i="1" dirty="0"/>
            <a:t>  para la promoción del buen trato, atención y la restitución d</a:t>
          </a:r>
          <a:r>
            <a:rPr lang="es-CO" sz="1600" b="1" dirty="0"/>
            <a:t>e derechos de </a:t>
          </a:r>
          <a:r>
            <a:rPr lang="es-CO" sz="1600" b="1" dirty="0" err="1"/>
            <a:t>NNA</a:t>
          </a:r>
          <a:r>
            <a:rPr lang="es-CO" sz="1600" b="1" dirty="0"/>
            <a:t> , según sea el caso</a:t>
          </a:r>
        </a:p>
      </dgm:t>
    </dgm:pt>
    <dgm:pt modelId="{BC816FA2-DCE7-47EC-9C94-6A9947529E60}" type="parTrans" cxnId="{7873E759-C9E5-47C8-AEA3-395D1402C0BC}">
      <dgm:prSet/>
      <dgm:spPr/>
      <dgm:t>
        <a:bodyPr/>
        <a:lstStyle/>
        <a:p>
          <a:endParaRPr lang="es-CO" sz="1600" b="1"/>
        </a:p>
      </dgm:t>
    </dgm:pt>
    <dgm:pt modelId="{00303503-92A3-439C-A1F2-F69A58296297}" type="sibTrans" cxnId="{7873E759-C9E5-47C8-AEA3-395D1402C0BC}">
      <dgm:prSet/>
      <dgm:spPr/>
      <dgm:t>
        <a:bodyPr/>
        <a:lstStyle/>
        <a:p>
          <a:endParaRPr lang="es-CO" sz="1600" b="1"/>
        </a:p>
      </dgm:t>
    </dgm:pt>
    <dgm:pt modelId="{2654E44D-1894-4683-85F6-A87B15DF4F3C}">
      <dgm:prSet phldrT="[Texto]" custT="1"/>
      <dgm:spPr/>
      <dgm:t>
        <a:bodyPr/>
        <a:lstStyle/>
        <a:p>
          <a:pPr marL="171450" indent="0" defTabSz="711200">
            <a:lnSpc>
              <a:spcPct val="90000"/>
            </a:lnSpc>
            <a:spcBef>
              <a:spcPct val="0"/>
            </a:spcBef>
            <a:spcAft>
              <a:spcPct val="15000"/>
            </a:spcAft>
            <a:buNone/>
          </a:pPr>
          <a:r>
            <a:rPr lang="es-CO" sz="1600" b="1" dirty="0"/>
            <a:t>Apoyo a proyectos de investigación en torno a la familia, crianza y buen trato. </a:t>
          </a:r>
        </a:p>
      </dgm:t>
    </dgm:pt>
    <dgm:pt modelId="{8075DB6F-B29C-4A12-B85D-6761CE585F1B}" type="parTrans" cxnId="{5E6CF111-0C0F-41D0-9CDD-4697FE6500CA}">
      <dgm:prSet/>
      <dgm:spPr/>
      <dgm:t>
        <a:bodyPr/>
        <a:lstStyle/>
        <a:p>
          <a:endParaRPr lang="es-CO" sz="1600" b="1"/>
        </a:p>
      </dgm:t>
    </dgm:pt>
    <dgm:pt modelId="{1E97957A-9395-4B1B-962F-D486E8200C51}" type="sibTrans" cxnId="{5E6CF111-0C0F-41D0-9CDD-4697FE6500CA}">
      <dgm:prSet/>
      <dgm:spPr/>
      <dgm:t>
        <a:bodyPr/>
        <a:lstStyle/>
        <a:p>
          <a:endParaRPr lang="es-CO" sz="1600" b="1"/>
        </a:p>
      </dgm:t>
    </dgm:pt>
    <dgm:pt modelId="{A9D4389D-A2AC-495E-8004-DFA2506D464A}">
      <dgm:prSet phldrT="[Texto]" custT="1"/>
      <dgm:spPr/>
      <dgm:t>
        <a:bodyPr/>
        <a:lstStyle/>
        <a:p>
          <a:r>
            <a:rPr lang="es-CO" sz="1600" b="1" dirty="0"/>
            <a:t>El juego como medio y no como fin del trabajo conjunto.</a:t>
          </a:r>
        </a:p>
      </dgm:t>
    </dgm:pt>
    <dgm:pt modelId="{AAC3E48F-4AC7-4F38-9FB4-8AA281B2F2FF}" type="parTrans" cxnId="{C2CBCBDD-7053-4107-BAE2-2BF42F9C95F9}">
      <dgm:prSet/>
      <dgm:spPr/>
      <dgm:t>
        <a:bodyPr/>
        <a:lstStyle/>
        <a:p>
          <a:endParaRPr lang="es-CO" sz="1600" b="1"/>
        </a:p>
      </dgm:t>
    </dgm:pt>
    <dgm:pt modelId="{7A4E3662-EF24-4541-BB21-15639C4EBE38}" type="sibTrans" cxnId="{C2CBCBDD-7053-4107-BAE2-2BF42F9C95F9}">
      <dgm:prSet/>
      <dgm:spPr/>
      <dgm:t>
        <a:bodyPr/>
        <a:lstStyle/>
        <a:p>
          <a:endParaRPr lang="es-CO" sz="1600" b="1"/>
        </a:p>
      </dgm:t>
    </dgm:pt>
    <dgm:pt modelId="{C4B608E5-3E83-423F-9E7C-7C653C3113F2}">
      <dgm:prSet phldrT="[Texto]" custT="1"/>
      <dgm:spPr/>
      <dgm:t>
        <a:bodyPr/>
        <a:lstStyle/>
        <a:p>
          <a:r>
            <a:rPr lang="es-CO" sz="1600" b="1" dirty="0"/>
            <a:t>Identificación de la agenda cotidiana de los cuidadores y de los padres.</a:t>
          </a:r>
        </a:p>
      </dgm:t>
    </dgm:pt>
    <dgm:pt modelId="{8DDC3A46-1935-4BA4-8C50-4506CFDE96A5}" type="parTrans" cxnId="{3CDBE127-57F3-4C1A-9F77-F4CEDF690C46}">
      <dgm:prSet/>
      <dgm:spPr/>
      <dgm:t>
        <a:bodyPr/>
        <a:lstStyle/>
        <a:p>
          <a:endParaRPr lang="es-CO" sz="1600" b="1"/>
        </a:p>
      </dgm:t>
    </dgm:pt>
    <dgm:pt modelId="{4B72E99B-102C-4305-AF86-8D1828DAF246}" type="sibTrans" cxnId="{3CDBE127-57F3-4C1A-9F77-F4CEDF690C46}">
      <dgm:prSet/>
      <dgm:spPr/>
      <dgm:t>
        <a:bodyPr/>
        <a:lstStyle/>
        <a:p>
          <a:endParaRPr lang="es-CO" sz="1600" b="1"/>
        </a:p>
      </dgm:t>
    </dgm:pt>
    <dgm:pt modelId="{B76623A9-BB69-4093-A9EC-65309CD360EA}">
      <dgm:prSet phldrT="[Texto]" custT="1"/>
      <dgm:spPr/>
      <dgm:t>
        <a:bodyPr/>
        <a:lstStyle/>
        <a:p>
          <a:endParaRPr lang="es-CO" sz="1600" b="1" dirty="0"/>
        </a:p>
      </dgm:t>
    </dgm:pt>
    <dgm:pt modelId="{716CDFED-84A4-4DD4-BE36-4EED5FA41A28}" type="parTrans" cxnId="{C55E669B-1D74-4026-B2B9-E940311CF393}">
      <dgm:prSet/>
      <dgm:spPr/>
      <dgm:t>
        <a:bodyPr/>
        <a:lstStyle/>
        <a:p>
          <a:endParaRPr lang="es-CO" sz="1600" b="1"/>
        </a:p>
      </dgm:t>
    </dgm:pt>
    <dgm:pt modelId="{DD20DB78-2763-49DB-8EF0-B0D61C177F1A}" type="sibTrans" cxnId="{C55E669B-1D74-4026-B2B9-E940311CF393}">
      <dgm:prSet/>
      <dgm:spPr/>
      <dgm:t>
        <a:bodyPr/>
        <a:lstStyle/>
        <a:p>
          <a:endParaRPr lang="es-CO" sz="1600" b="1"/>
        </a:p>
      </dgm:t>
    </dgm:pt>
    <dgm:pt modelId="{400B1263-9FF4-44A5-8D92-7E3D8EDD5C51}">
      <dgm:prSet phldrT="[Texto]" custT="1"/>
      <dgm:spPr/>
      <dgm:t>
        <a:bodyPr/>
        <a:lstStyle/>
        <a:p>
          <a:r>
            <a:rPr lang="es-CO" sz="1600" b="1" dirty="0"/>
            <a:t>Trabajo con las familias, instituciones educativas y comunidad..</a:t>
          </a:r>
        </a:p>
      </dgm:t>
    </dgm:pt>
    <dgm:pt modelId="{082969BD-CE8E-4052-8880-D2FC3A406CCB}" type="parTrans" cxnId="{66D1A0D0-9FD4-4CB7-B1B5-025F97C750F2}">
      <dgm:prSet/>
      <dgm:spPr/>
      <dgm:t>
        <a:bodyPr/>
        <a:lstStyle/>
        <a:p>
          <a:endParaRPr lang="es-CO" sz="1600" b="1"/>
        </a:p>
      </dgm:t>
    </dgm:pt>
    <dgm:pt modelId="{E660D173-AC9A-4D2E-B00B-0A759951BEF9}" type="sibTrans" cxnId="{66D1A0D0-9FD4-4CB7-B1B5-025F97C750F2}">
      <dgm:prSet/>
      <dgm:spPr/>
      <dgm:t>
        <a:bodyPr/>
        <a:lstStyle/>
        <a:p>
          <a:endParaRPr lang="es-CO" sz="1600" b="1"/>
        </a:p>
      </dgm:t>
    </dgm:pt>
    <dgm:pt modelId="{76F0355F-5258-4DFD-AECA-0D6E9B2F0782}" type="pres">
      <dgm:prSet presAssocID="{C114F88C-13A9-4E38-B1BF-02526F4B54AE}" presName="linear" presStyleCnt="0">
        <dgm:presLayoutVars>
          <dgm:dir/>
          <dgm:resizeHandles val="exact"/>
        </dgm:presLayoutVars>
      </dgm:prSet>
      <dgm:spPr/>
    </dgm:pt>
    <dgm:pt modelId="{518B5B8C-095F-48CB-A3A6-584B53EE675A}" type="pres">
      <dgm:prSet presAssocID="{50DE723C-37DA-4683-B725-E40A04D337D7}" presName="comp" presStyleCnt="0"/>
      <dgm:spPr/>
    </dgm:pt>
    <dgm:pt modelId="{1FC19A6B-B420-4ED4-B364-1F27D3E0B180}" type="pres">
      <dgm:prSet presAssocID="{50DE723C-37DA-4683-B725-E40A04D337D7}" presName="box" presStyleLbl="node1" presStyleIdx="0" presStyleCnt="3" custScaleY="113465"/>
      <dgm:spPr/>
    </dgm:pt>
    <dgm:pt modelId="{CD6E4E5B-000A-470D-AA9A-D589A95CB758}" type="pres">
      <dgm:prSet presAssocID="{50DE723C-37DA-4683-B725-E40A04D337D7}" presName="img" presStyleLbl="fgImgPlace1" presStyleIdx="0" presStyleCnt="3"/>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DFEEE66F-A2C0-4A50-A367-4140D8C647F6}" type="pres">
      <dgm:prSet presAssocID="{50DE723C-37DA-4683-B725-E40A04D337D7}" presName="text" presStyleLbl="node1" presStyleIdx="0" presStyleCnt="3">
        <dgm:presLayoutVars>
          <dgm:bulletEnabled val="1"/>
        </dgm:presLayoutVars>
      </dgm:prSet>
      <dgm:spPr/>
    </dgm:pt>
    <dgm:pt modelId="{05AFC610-E653-4EDF-9CEF-5C83870423B4}" type="pres">
      <dgm:prSet presAssocID="{F3F8091E-B6D9-41BD-86BB-DEA69C5C120C}" presName="spacer" presStyleCnt="0"/>
      <dgm:spPr/>
    </dgm:pt>
    <dgm:pt modelId="{C6DB73A1-5190-47AF-817B-03637B9F1BD4}" type="pres">
      <dgm:prSet presAssocID="{E323C174-C801-40A5-AF9D-7A32E9D1CFD3}" presName="comp" presStyleCnt="0"/>
      <dgm:spPr/>
    </dgm:pt>
    <dgm:pt modelId="{2343D2A2-2230-4911-BD5F-53D3FF821DCE}" type="pres">
      <dgm:prSet presAssocID="{E323C174-C801-40A5-AF9D-7A32E9D1CFD3}" presName="box" presStyleLbl="node1" presStyleIdx="1" presStyleCnt="3"/>
      <dgm:spPr/>
    </dgm:pt>
    <dgm:pt modelId="{9F6326A5-AE06-469C-9D6B-0287D4F062C5}" type="pres">
      <dgm:prSet presAssocID="{E323C174-C801-40A5-AF9D-7A32E9D1CFD3}" presName="img" presStyleLbl="fgImgPlace1" presStyleIdx="1" presStyleCnt="3"/>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1DB36F48-7FA2-481A-84DB-8EBB60954E94}" type="pres">
      <dgm:prSet presAssocID="{E323C174-C801-40A5-AF9D-7A32E9D1CFD3}" presName="text" presStyleLbl="node1" presStyleIdx="1" presStyleCnt="3">
        <dgm:presLayoutVars>
          <dgm:bulletEnabled val="1"/>
        </dgm:presLayoutVars>
      </dgm:prSet>
      <dgm:spPr/>
    </dgm:pt>
    <dgm:pt modelId="{DA9CAAFC-6143-4249-A6DF-9E5E85E5405F}" type="pres">
      <dgm:prSet presAssocID="{532C4FE0-170D-489E-850A-E6DC8A295446}" presName="spacer" presStyleCnt="0"/>
      <dgm:spPr/>
    </dgm:pt>
    <dgm:pt modelId="{6398A135-98D7-49F8-960F-B5DE9F9B4E1B}" type="pres">
      <dgm:prSet presAssocID="{FEA6E01D-5BFA-495B-B7E6-06539BA5E203}" presName="comp" presStyleCnt="0"/>
      <dgm:spPr/>
    </dgm:pt>
    <dgm:pt modelId="{DD550641-897F-4BFC-8BBF-8BB7A93320D8}" type="pres">
      <dgm:prSet presAssocID="{FEA6E01D-5BFA-495B-B7E6-06539BA5E203}" presName="box" presStyleLbl="node1" presStyleIdx="2" presStyleCnt="3"/>
      <dgm:spPr/>
    </dgm:pt>
    <dgm:pt modelId="{E1C4FA8A-5297-4F2C-9851-FEDC35F9ED0A}" type="pres">
      <dgm:prSet presAssocID="{FEA6E01D-5BFA-495B-B7E6-06539BA5E203}" presName="img" presStyleLbl="fgImgPlace1" presStyleIdx="2" presStyleCnt="3"/>
      <dgm:spPr>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0A126FA1-8E3E-4EF2-8141-7A2E07DC5AF7}" type="pres">
      <dgm:prSet presAssocID="{FEA6E01D-5BFA-495B-B7E6-06539BA5E203}" presName="text" presStyleLbl="node1" presStyleIdx="2" presStyleCnt="3">
        <dgm:presLayoutVars>
          <dgm:bulletEnabled val="1"/>
        </dgm:presLayoutVars>
      </dgm:prSet>
      <dgm:spPr/>
    </dgm:pt>
  </dgm:ptLst>
  <dgm:cxnLst>
    <dgm:cxn modelId="{9CD59F05-7003-41B9-9E65-1518DEA3CD39}" type="presOf" srcId="{E323C174-C801-40A5-AF9D-7A32E9D1CFD3}" destId="{1DB36F48-7FA2-481A-84DB-8EBB60954E94}" srcOrd="1" destOrd="0" presId="urn:microsoft.com/office/officeart/2005/8/layout/vList4"/>
    <dgm:cxn modelId="{81704807-89C0-425B-9ABF-B9783A4A1D31}" srcId="{50DE723C-37DA-4683-B725-E40A04D337D7}" destId="{3AD94247-529F-4C65-BE36-1E776CDE2787}" srcOrd="0" destOrd="0" parTransId="{C9688608-56D9-4CBB-809E-EDAE6D102D13}" sibTransId="{6BB7379A-5119-488E-B1F8-F8B0B83536F0}"/>
    <dgm:cxn modelId="{85316A0C-F2F5-49A8-9FEA-37B9F3D9DD9C}" srcId="{C114F88C-13A9-4E38-B1BF-02526F4B54AE}" destId="{E323C174-C801-40A5-AF9D-7A32E9D1CFD3}" srcOrd="1" destOrd="0" parTransId="{4C97D2C1-9743-4B56-9556-2BE8C6CB284A}" sibTransId="{532C4FE0-170D-489E-850A-E6DC8A295446}"/>
    <dgm:cxn modelId="{5E6CF111-0C0F-41D0-9CDD-4697FE6500CA}" srcId="{FEA6E01D-5BFA-495B-B7E6-06539BA5E203}" destId="{2654E44D-1894-4683-85F6-A87B15DF4F3C}" srcOrd="3" destOrd="0" parTransId="{8075DB6F-B29C-4A12-B85D-6761CE585F1B}" sibTransId="{1E97957A-9395-4B1B-962F-D486E8200C51}"/>
    <dgm:cxn modelId="{E9663616-B1BD-4540-A258-CE712FBABC2F}" type="presOf" srcId="{50DE723C-37DA-4683-B725-E40A04D337D7}" destId="{1FC19A6B-B420-4ED4-B364-1F27D3E0B180}" srcOrd="0" destOrd="0" presId="urn:microsoft.com/office/officeart/2005/8/layout/vList4"/>
    <dgm:cxn modelId="{CDB8681B-6E7E-4E3A-8835-2E9FB659D644}" type="presOf" srcId="{2B0875A2-856F-4644-9F06-1EFF2E2B55C6}" destId="{DD550641-897F-4BFC-8BBF-8BB7A93320D8}" srcOrd="0" destOrd="2" presId="urn:microsoft.com/office/officeart/2005/8/layout/vList4"/>
    <dgm:cxn modelId="{BF0DE61D-7DA5-44C9-AA42-62F523E30AF8}" type="presOf" srcId="{5DB76B36-E007-472B-AB53-C9648745320D}" destId="{1DB36F48-7FA2-481A-84DB-8EBB60954E94}" srcOrd="1" destOrd="3" presId="urn:microsoft.com/office/officeart/2005/8/layout/vList4"/>
    <dgm:cxn modelId="{C3092622-FB30-49D1-B8F5-4F7E88CA4C29}" type="presOf" srcId="{B87E5857-298C-4028-BDBC-78133C3933AC}" destId="{1DB36F48-7FA2-481A-84DB-8EBB60954E94}" srcOrd="1" destOrd="2" presId="urn:microsoft.com/office/officeart/2005/8/layout/vList4"/>
    <dgm:cxn modelId="{C7F81027-DB00-4446-B052-B8CD4CAED34D}" type="presOf" srcId="{400B1263-9FF4-44A5-8D92-7E3D8EDD5C51}" destId="{2343D2A2-2230-4911-BD5F-53D3FF821DCE}" srcOrd="0" destOrd="4" presId="urn:microsoft.com/office/officeart/2005/8/layout/vList4"/>
    <dgm:cxn modelId="{3CDBE127-57F3-4C1A-9F77-F4CEDF690C46}" srcId="{50DE723C-37DA-4683-B725-E40A04D337D7}" destId="{C4B608E5-3E83-423F-9E7C-7C653C3113F2}" srcOrd="3" destOrd="0" parTransId="{8DDC3A46-1935-4BA4-8C50-4506CFDE96A5}" sibTransId="{4B72E99B-102C-4305-AF86-8D1828DAF246}"/>
    <dgm:cxn modelId="{DAAFF42E-C867-4473-899C-5DCD0DA173B9}" type="presOf" srcId="{3AD94247-529F-4C65-BE36-1E776CDE2787}" destId="{1FC19A6B-B420-4ED4-B364-1F27D3E0B180}" srcOrd="0" destOrd="1" presId="urn:microsoft.com/office/officeart/2005/8/layout/vList4"/>
    <dgm:cxn modelId="{F58C5B32-82F2-4ED2-864E-3803D19E84C4}" srcId="{E323C174-C801-40A5-AF9D-7A32E9D1CFD3}" destId="{1AB5775A-5C04-4D62-9262-264F2FA02F86}" srcOrd="0" destOrd="0" parTransId="{C0DF812C-B01E-41A8-8967-6BAE35071C3A}" sibTransId="{534BE4A6-CD35-48B4-96B8-444F0CB20365}"/>
    <dgm:cxn modelId="{0A84B333-2E5B-41AC-B999-B9C01F9D8E9C}" srcId="{C114F88C-13A9-4E38-B1BF-02526F4B54AE}" destId="{50DE723C-37DA-4683-B725-E40A04D337D7}" srcOrd="0" destOrd="0" parTransId="{C9443E0F-67FF-4B3B-9CB1-0B12E8BD45CD}" sibTransId="{F3F8091E-B6D9-41BD-86BB-DEA69C5C120C}"/>
    <dgm:cxn modelId="{7D18B633-DF0A-447F-AE30-A662CC0D1E8B}" type="presOf" srcId="{B76623A9-BB69-4093-A9EC-65309CD360EA}" destId="{DFEEE66F-A2C0-4A50-A367-4140D8C647F6}" srcOrd="1" destOrd="5" presId="urn:microsoft.com/office/officeart/2005/8/layout/vList4"/>
    <dgm:cxn modelId="{85DAB25E-8237-45D4-A5CD-526F64767E02}" type="presOf" srcId="{528EAB22-2091-4B39-B1A1-8EF15D1A6B25}" destId="{DD550641-897F-4BFC-8BBF-8BB7A93320D8}" srcOrd="0" destOrd="5" presId="urn:microsoft.com/office/officeart/2005/8/layout/vList4"/>
    <dgm:cxn modelId="{931CF566-FEFB-4D34-B63E-FD3DD800A040}" type="presOf" srcId="{A9D4389D-A2AC-495E-8004-DFA2506D464A}" destId="{1FC19A6B-B420-4ED4-B364-1F27D3E0B180}" srcOrd="0" destOrd="3" presId="urn:microsoft.com/office/officeart/2005/8/layout/vList4"/>
    <dgm:cxn modelId="{39198447-BDB3-4B66-987E-698651C33640}" srcId="{E323C174-C801-40A5-AF9D-7A32E9D1CFD3}" destId="{5DB76B36-E007-472B-AB53-C9648745320D}" srcOrd="2" destOrd="0" parTransId="{729CBFB3-7135-4F39-A431-62A8354CDF0D}" sibTransId="{88474842-2136-4DE6-8869-75ED24611BBF}"/>
    <dgm:cxn modelId="{5B738867-877C-46A7-9E07-8D8C965A62BE}" srcId="{C114F88C-13A9-4E38-B1BF-02526F4B54AE}" destId="{FEA6E01D-5BFA-495B-B7E6-06539BA5E203}" srcOrd="2" destOrd="0" parTransId="{550FDF6F-2CC5-4703-A400-56592EDA1C44}" sibTransId="{195E6981-C88B-40F5-AAD9-86512C174DE3}"/>
    <dgm:cxn modelId="{63ACB047-C971-4263-819E-C913FD1B921C}" type="presOf" srcId="{FEA6E01D-5BFA-495B-B7E6-06539BA5E203}" destId="{DD550641-897F-4BFC-8BBF-8BB7A93320D8}" srcOrd="0" destOrd="0" presId="urn:microsoft.com/office/officeart/2005/8/layout/vList4"/>
    <dgm:cxn modelId="{4B63EF68-6784-436A-B1C1-0784A8ACF366}" type="presOf" srcId="{2B0875A2-856F-4644-9F06-1EFF2E2B55C6}" destId="{0A126FA1-8E3E-4EF2-8141-7A2E07DC5AF7}" srcOrd="1" destOrd="2" presId="urn:microsoft.com/office/officeart/2005/8/layout/vList4"/>
    <dgm:cxn modelId="{5732E469-1A5C-497A-AC31-F19956206DCD}" type="presOf" srcId="{1AB5775A-5C04-4D62-9262-264F2FA02F86}" destId="{2343D2A2-2230-4911-BD5F-53D3FF821DCE}" srcOrd="0" destOrd="1" presId="urn:microsoft.com/office/officeart/2005/8/layout/vList4"/>
    <dgm:cxn modelId="{A5E1864E-D0B6-40A6-8F5A-93F82834B2B3}" type="presOf" srcId="{50DE723C-37DA-4683-B725-E40A04D337D7}" destId="{DFEEE66F-A2C0-4A50-A367-4140D8C647F6}" srcOrd="1" destOrd="0" presId="urn:microsoft.com/office/officeart/2005/8/layout/vList4"/>
    <dgm:cxn modelId="{03500D4F-1C2F-4EF1-8FEF-91D8CF33A994}" type="presOf" srcId="{B76623A9-BB69-4093-A9EC-65309CD360EA}" destId="{1FC19A6B-B420-4ED4-B364-1F27D3E0B180}" srcOrd="0" destOrd="5" presId="urn:microsoft.com/office/officeart/2005/8/layout/vList4"/>
    <dgm:cxn modelId="{F77DBC50-0FEB-4FEB-B6A2-D5EBC8E24D69}" type="presOf" srcId="{528EAB22-2091-4B39-B1A1-8EF15D1A6B25}" destId="{0A126FA1-8E3E-4EF2-8141-7A2E07DC5AF7}" srcOrd="1" destOrd="5" presId="urn:microsoft.com/office/officeart/2005/8/layout/vList4"/>
    <dgm:cxn modelId="{E7E23552-6A62-4D51-AF32-9F2A3255401C}" srcId="{FEA6E01D-5BFA-495B-B7E6-06539BA5E203}" destId="{BA2DE186-4F4E-40E5-A5CF-5F38F81BEEC0}" srcOrd="0" destOrd="0" parTransId="{C24B2E23-2C34-4FA0-A8DA-2FE48350244F}" sibTransId="{37F12752-67AD-4DF9-9635-897F1C39C6C6}"/>
    <dgm:cxn modelId="{FFAAA176-E64E-4101-A1BE-9430C382AF61}" type="presOf" srcId="{C4B608E5-3E83-423F-9E7C-7C653C3113F2}" destId="{1FC19A6B-B420-4ED4-B364-1F27D3E0B180}" srcOrd="0" destOrd="4" presId="urn:microsoft.com/office/officeart/2005/8/layout/vList4"/>
    <dgm:cxn modelId="{FA65C056-4B0E-48DC-8E3B-158C4E4D3E13}" type="presOf" srcId="{BA2DE186-4F4E-40E5-A5CF-5F38F81BEEC0}" destId="{0A126FA1-8E3E-4EF2-8141-7A2E07DC5AF7}" srcOrd="1" destOrd="1" presId="urn:microsoft.com/office/officeart/2005/8/layout/vList4"/>
    <dgm:cxn modelId="{9D8CB077-A170-4AAF-9B7F-87BF44B18DD4}" type="presOf" srcId="{CA0082A4-B0AC-4052-A60C-F37064846208}" destId="{1FC19A6B-B420-4ED4-B364-1F27D3E0B180}" srcOrd="0" destOrd="2" presId="urn:microsoft.com/office/officeart/2005/8/layout/vList4"/>
    <dgm:cxn modelId="{7873E759-C9E5-47C8-AEA3-395D1402C0BC}" srcId="{FEA6E01D-5BFA-495B-B7E6-06539BA5E203}" destId="{95862E71-D189-42B0-8F4C-161D2079EB0A}" srcOrd="2" destOrd="0" parTransId="{BC816FA2-DCE7-47EC-9C94-6A9947529E60}" sibTransId="{00303503-92A3-439C-A1F2-F69A58296297}"/>
    <dgm:cxn modelId="{E754255A-6938-4240-B62D-37713DFEF6EC}" srcId="{FEA6E01D-5BFA-495B-B7E6-06539BA5E203}" destId="{528EAB22-2091-4B39-B1A1-8EF15D1A6B25}" srcOrd="4" destOrd="0" parTransId="{A78D5207-A5EC-4282-985D-7A57AEFD65F6}" sibTransId="{7EC15A79-D621-41C2-8526-A311E60F2641}"/>
    <dgm:cxn modelId="{33157A7F-8312-4519-ACC6-8C90228A051D}" type="presOf" srcId="{1AB5775A-5C04-4D62-9262-264F2FA02F86}" destId="{1DB36F48-7FA2-481A-84DB-8EBB60954E94}" srcOrd="1" destOrd="1" presId="urn:microsoft.com/office/officeart/2005/8/layout/vList4"/>
    <dgm:cxn modelId="{CBB63883-9B96-4844-89B0-7C47BCFB64E5}" type="presOf" srcId="{400B1263-9FF4-44A5-8D92-7E3D8EDD5C51}" destId="{1DB36F48-7FA2-481A-84DB-8EBB60954E94}" srcOrd="1" destOrd="4" presId="urn:microsoft.com/office/officeart/2005/8/layout/vList4"/>
    <dgm:cxn modelId="{D1CE8C89-75D7-4BC1-B52D-143159AF2514}" type="presOf" srcId="{C4B608E5-3E83-423F-9E7C-7C653C3113F2}" destId="{DFEEE66F-A2C0-4A50-A367-4140D8C647F6}" srcOrd="1" destOrd="4" presId="urn:microsoft.com/office/officeart/2005/8/layout/vList4"/>
    <dgm:cxn modelId="{330CC994-87A3-4FDC-811A-A5CB9BCB47FE}" type="presOf" srcId="{FEA6E01D-5BFA-495B-B7E6-06539BA5E203}" destId="{0A126FA1-8E3E-4EF2-8141-7A2E07DC5AF7}" srcOrd="1" destOrd="0" presId="urn:microsoft.com/office/officeart/2005/8/layout/vList4"/>
    <dgm:cxn modelId="{3AFB7999-44C8-4675-BA0A-F79A130A10B9}" type="presOf" srcId="{C114F88C-13A9-4E38-B1BF-02526F4B54AE}" destId="{76F0355F-5258-4DFD-AECA-0D6E9B2F0782}" srcOrd="0" destOrd="0" presId="urn:microsoft.com/office/officeart/2005/8/layout/vList4"/>
    <dgm:cxn modelId="{C55E669B-1D74-4026-B2B9-E940311CF393}" srcId="{50DE723C-37DA-4683-B725-E40A04D337D7}" destId="{B76623A9-BB69-4093-A9EC-65309CD360EA}" srcOrd="4" destOrd="0" parTransId="{716CDFED-84A4-4DD4-BE36-4EED5FA41A28}" sibTransId="{DD20DB78-2763-49DB-8EF0-B0D61C177F1A}"/>
    <dgm:cxn modelId="{A7D7F79E-5BAA-4C57-84D2-6D20B089A8C3}" type="presOf" srcId="{BA2DE186-4F4E-40E5-A5CF-5F38F81BEEC0}" destId="{DD550641-897F-4BFC-8BBF-8BB7A93320D8}" srcOrd="0" destOrd="1" presId="urn:microsoft.com/office/officeart/2005/8/layout/vList4"/>
    <dgm:cxn modelId="{94A847A1-A5A7-4743-9A65-D9D09CB0B880}" type="presOf" srcId="{2654E44D-1894-4683-85F6-A87B15DF4F3C}" destId="{DD550641-897F-4BFC-8BBF-8BB7A93320D8}" srcOrd="0" destOrd="4" presId="urn:microsoft.com/office/officeart/2005/8/layout/vList4"/>
    <dgm:cxn modelId="{16FA70A7-516F-4B86-A22A-CD2C88267829}" type="presOf" srcId="{5DB76B36-E007-472B-AB53-C9648745320D}" destId="{2343D2A2-2230-4911-BD5F-53D3FF821DCE}" srcOrd="0" destOrd="3" presId="urn:microsoft.com/office/officeart/2005/8/layout/vList4"/>
    <dgm:cxn modelId="{5E6759AA-003F-4AEE-987C-0DD4170F834D}" type="presOf" srcId="{A9D4389D-A2AC-495E-8004-DFA2506D464A}" destId="{DFEEE66F-A2C0-4A50-A367-4140D8C647F6}" srcOrd="1" destOrd="3" presId="urn:microsoft.com/office/officeart/2005/8/layout/vList4"/>
    <dgm:cxn modelId="{9597ECB7-29B9-44B9-877D-07CD72DF863F}" type="presOf" srcId="{CA0082A4-B0AC-4052-A60C-F37064846208}" destId="{DFEEE66F-A2C0-4A50-A367-4140D8C647F6}" srcOrd="1" destOrd="2" presId="urn:microsoft.com/office/officeart/2005/8/layout/vList4"/>
    <dgm:cxn modelId="{BAC5D3BF-4128-4CE1-A261-4E921810A2CD}" type="presOf" srcId="{B87E5857-298C-4028-BDBC-78133C3933AC}" destId="{2343D2A2-2230-4911-BD5F-53D3FF821DCE}" srcOrd="0" destOrd="2" presId="urn:microsoft.com/office/officeart/2005/8/layout/vList4"/>
    <dgm:cxn modelId="{B3991DCE-48C1-4C53-BAEE-567B2CD15B9B}" type="presOf" srcId="{95862E71-D189-42B0-8F4C-161D2079EB0A}" destId="{0A126FA1-8E3E-4EF2-8141-7A2E07DC5AF7}" srcOrd="1" destOrd="3" presId="urn:microsoft.com/office/officeart/2005/8/layout/vList4"/>
    <dgm:cxn modelId="{66D1A0D0-9FD4-4CB7-B1B5-025F97C750F2}" srcId="{E323C174-C801-40A5-AF9D-7A32E9D1CFD3}" destId="{400B1263-9FF4-44A5-8D92-7E3D8EDD5C51}" srcOrd="3" destOrd="0" parTransId="{082969BD-CE8E-4052-8880-D2FC3A406CCB}" sibTransId="{E660D173-AC9A-4D2E-B00B-0A759951BEF9}"/>
    <dgm:cxn modelId="{A26D37D4-3940-45C0-9DE5-D2DA0B7714E5}" srcId="{E323C174-C801-40A5-AF9D-7A32E9D1CFD3}" destId="{B87E5857-298C-4028-BDBC-78133C3933AC}" srcOrd="1" destOrd="0" parTransId="{19E749CE-0BB2-4CB1-8753-F3C63834C924}" sibTransId="{F38105C0-EA30-43B5-9CD8-9D10AF021ACF}"/>
    <dgm:cxn modelId="{85477BDD-49F8-4878-ADFC-E98C62D21F6C}" type="presOf" srcId="{E323C174-C801-40A5-AF9D-7A32E9D1CFD3}" destId="{2343D2A2-2230-4911-BD5F-53D3FF821DCE}" srcOrd="0" destOrd="0" presId="urn:microsoft.com/office/officeart/2005/8/layout/vList4"/>
    <dgm:cxn modelId="{C2CBCBDD-7053-4107-BAE2-2BF42F9C95F9}" srcId="{50DE723C-37DA-4683-B725-E40A04D337D7}" destId="{A9D4389D-A2AC-495E-8004-DFA2506D464A}" srcOrd="2" destOrd="0" parTransId="{AAC3E48F-4AC7-4F38-9FB4-8AA281B2F2FF}" sibTransId="{7A4E3662-EF24-4541-BB21-15639C4EBE38}"/>
    <dgm:cxn modelId="{4B562CE8-9D6F-43D8-B417-734EAF553572}" type="presOf" srcId="{95862E71-D189-42B0-8F4C-161D2079EB0A}" destId="{DD550641-897F-4BFC-8BBF-8BB7A93320D8}" srcOrd="0" destOrd="3" presId="urn:microsoft.com/office/officeart/2005/8/layout/vList4"/>
    <dgm:cxn modelId="{B33AE1E9-BDFA-4C50-8B60-7E700B70378C}" srcId="{FEA6E01D-5BFA-495B-B7E6-06539BA5E203}" destId="{2B0875A2-856F-4644-9F06-1EFF2E2B55C6}" srcOrd="1" destOrd="0" parTransId="{DD1087B0-6DD1-40C2-A383-9BFC3618C2C3}" sibTransId="{A89D52CE-8174-4E36-AC96-D74E40F6FF25}"/>
    <dgm:cxn modelId="{407B85F2-D27C-4765-AEBD-B90975DB949C}" type="presOf" srcId="{3AD94247-529F-4C65-BE36-1E776CDE2787}" destId="{DFEEE66F-A2C0-4A50-A367-4140D8C647F6}" srcOrd="1" destOrd="1" presId="urn:microsoft.com/office/officeart/2005/8/layout/vList4"/>
    <dgm:cxn modelId="{E78C05FB-75EE-4382-9CC4-EBF7A3C8FB1F}" srcId="{50DE723C-37DA-4683-B725-E40A04D337D7}" destId="{CA0082A4-B0AC-4052-A60C-F37064846208}" srcOrd="1" destOrd="0" parTransId="{C371E9C2-EE7C-4C24-B415-3F8429006E73}" sibTransId="{9F3BD336-D091-441F-B298-9B4B08A2EEF0}"/>
    <dgm:cxn modelId="{716B8AFC-9025-4414-8F66-14EB9514AD9C}" type="presOf" srcId="{2654E44D-1894-4683-85F6-A87B15DF4F3C}" destId="{0A126FA1-8E3E-4EF2-8141-7A2E07DC5AF7}" srcOrd="1" destOrd="4" presId="urn:microsoft.com/office/officeart/2005/8/layout/vList4"/>
    <dgm:cxn modelId="{EDD88B8E-941E-4AF0-BD88-D4B3BBA7F011}" type="presParOf" srcId="{76F0355F-5258-4DFD-AECA-0D6E9B2F0782}" destId="{518B5B8C-095F-48CB-A3A6-584B53EE675A}" srcOrd="0" destOrd="0" presId="urn:microsoft.com/office/officeart/2005/8/layout/vList4"/>
    <dgm:cxn modelId="{16C97C89-FE7D-483E-BFE5-73F560151177}" type="presParOf" srcId="{518B5B8C-095F-48CB-A3A6-584B53EE675A}" destId="{1FC19A6B-B420-4ED4-B364-1F27D3E0B180}" srcOrd="0" destOrd="0" presId="urn:microsoft.com/office/officeart/2005/8/layout/vList4"/>
    <dgm:cxn modelId="{1D275564-1BCC-4C26-953F-A82C6F924AC9}" type="presParOf" srcId="{518B5B8C-095F-48CB-A3A6-584B53EE675A}" destId="{CD6E4E5B-000A-470D-AA9A-D589A95CB758}" srcOrd="1" destOrd="0" presId="urn:microsoft.com/office/officeart/2005/8/layout/vList4"/>
    <dgm:cxn modelId="{EEC16CA0-FA51-4B4A-94B0-44B34F234B69}" type="presParOf" srcId="{518B5B8C-095F-48CB-A3A6-584B53EE675A}" destId="{DFEEE66F-A2C0-4A50-A367-4140D8C647F6}" srcOrd="2" destOrd="0" presId="urn:microsoft.com/office/officeart/2005/8/layout/vList4"/>
    <dgm:cxn modelId="{7BD04A71-4BF2-4499-85FF-79E96049D295}" type="presParOf" srcId="{76F0355F-5258-4DFD-AECA-0D6E9B2F0782}" destId="{05AFC610-E653-4EDF-9CEF-5C83870423B4}" srcOrd="1" destOrd="0" presId="urn:microsoft.com/office/officeart/2005/8/layout/vList4"/>
    <dgm:cxn modelId="{0F276558-9EC9-48FE-AE89-D9C892FD6682}" type="presParOf" srcId="{76F0355F-5258-4DFD-AECA-0D6E9B2F0782}" destId="{C6DB73A1-5190-47AF-817B-03637B9F1BD4}" srcOrd="2" destOrd="0" presId="urn:microsoft.com/office/officeart/2005/8/layout/vList4"/>
    <dgm:cxn modelId="{E6D3C0CB-873D-4212-B488-9657523FB06F}" type="presParOf" srcId="{C6DB73A1-5190-47AF-817B-03637B9F1BD4}" destId="{2343D2A2-2230-4911-BD5F-53D3FF821DCE}" srcOrd="0" destOrd="0" presId="urn:microsoft.com/office/officeart/2005/8/layout/vList4"/>
    <dgm:cxn modelId="{64C1C44E-23CB-4CAA-987F-3EBF893A861D}" type="presParOf" srcId="{C6DB73A1-5190-47AF-817B-03637B9F1BD4}" destId="{9F6326A5-AE06-469C-9D6B-0287D4F062C5}" srcOrd="1" destOrd="0" presId="urn:microsoft.com/office/officeart/2005/8/layout/vList4"/>
    <dgm:cxn modelId="{C01325AE-5614-446E-879C-A8A8C0B3C6B3}" type="presParOf" srcId="{C6DB73A1-5190-47AF-817B-03637B9F1BD4}" destId="{1DB36F48-7FA2-481A-84DB-8EBB60954E94}" srcOrd="2" destOrd="0" presId="urn:microsoft.com/office/officeart/2005/8/layout/vList4"/>
    <dgm:cxn modelId="{917747EA-CC35-4E0D-8D86-D3C3F730D8A2}" type="presParOf" srcId="{76F0355F-5258-4DFD-AECA-0D6E9B2F0782}" destId="{DA9CAAFC-6143-4249-A6DF-9E5E85E5405F}" srcOrd="3" destOrd="0" presId="urn:microsoft.com/office/officeart/2005/8/layout/vList4"/>
    <dgm:cxn modelId="{207D30CB-9B1A-4F2B-9AD0-CBE414C93C39}" type="presParOf" srcId="{76F0355F-5258-4DFD-AECA-0D6E9B2F0782}" destId="{6398A135-98D7-49F8-960F-B5DE9F9B4E1B}" srcOrd="4" destOrd="0" presId="urn:microsoft.com/office/officeart/2005/8/layout/vList4"/>
    <dgm:cxn modelId="{FBE6462C-9975-4D7B-BA34-A4078462A126}" type="presParOf" srcId="{6398A135-98D7-49F8-960F-B5DE9F9B4E1B}" destId="{DD550641-897F-4BFC-8BBF-8BB7A93320D8}" srcOrd="0" destOrd="0" presId="urn:microsoft.com/office/officeart/2005/8/layout/vList4"/>
    <dgm:cxn modelId="{146D0C69-F75E-4CAC-8B29-8DAB04408196}" type="presParOf" srcId="{6398A135-98D7-49F8-960F-B5DE9F9B4E1B}" destId="{E1C4FA8A-5297-4F2C-9851-FEDC35F9ED0A}" srcOrd="1" destOrd="0" presId="urn:microsoft.com/office/officeart/2005/8/layout/vList4"/>
    <dgm:cxn modelId="{6AF8E372-936B-4374-B878-C237C6E408D6}" type="presParOf" srcId="{6398A135-98D7-49F8-960F-B5DE9F9B4E1B}" destId="{0A126FA1-8E3E-4EF2-8141-7A2E07DC5AF7}"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368127-1FE3-4EA9-BC89-4A1059369F9D}" type="doc">
      <dgm:prSet loTypeId="urn:microsoft.com/office/officeart/2005/8/layout/hList7" loCatId="process" qsTypeId="urn:microsoft.com/office/officeart/2005/8/quickstyle/simple1" qsCatId="simple" csTypeId="urn:microsoft.com/office/officeart/2005/8/colors/accent1_2" csCatId="accent1" phldr="1"/>
      <dgm:spPr/>
    </dgm:pt>
    <dgm:pt modelId="{6A96818D-639E-45FF-AAA0-116FBC66D3B3}">
      <dgm:prSet phldrT="[Texto]"/>
      <dgm:spPr/>
      <dgm:t>
        <a:bodyPr/>
        <a:lstStyle/>
        <a:p>
          <a:r>
            <a:rPr lang="es-ES" dirty="0"/>
            <a:t>POBLACION RURAL</a:t>
          </a:r>
        </a:p>
      </dgm:t>
    </dgm:pt>
    <dgm:pt modelId="{152565FF-9C36-4FB5-86AE-0DCE0F85FB9B}" type="parTrans" cxnId="{E0B3B412-BAF5-4D23-A80C-85ADED479187}">
      <dgm:prSet/>
      <dgm:spPr/>
      <dgm:t>
        <a:bodyPr/>
        <a:lstStyle/>
        <a:p>
          <a:endParaRPr lang="es-ES"/>
        </a:p>
      </dgm:t>
    </dgm:pt>
    <dgm:pt modelId="{9EE4387A-5CA5-4403-8A70-50BEE3340F79}" type="sibTrans" cxnId="{E0B3B412-BAF5-4D23-A80C-85ADED479187}">
      <dgm:prSet/>
      <dgm:spPr/>
      <dgm:t>
        <a:bodyPr/>
        <a:lstStyle/>
        <a:p>
          <a:endParaRPr lang="es-ES"/>
        </a:p>
      </dgm:t>
    </dgm:pt>
    <dgm:pt modelId="{474B9A78-C338-45B0-A15D-31AD925641D5}">
      <dgm:prSet phldrT="[Texto]"/>
      <dgm:spPr/>
      <dgm:t>
        <a:bodyPr/>
        <a:lstStyle/>
        <a:p>
          <a:r>
            <a:rPr lang="es-ES" dirty="0"/>
            <a:t>PUEBLOS  INDIGENAS</a:t>
          </a:r>
        </a:p>
      </dgm:t>
    </dgm:pt>
    <dgm:pt modelId="{E0562994-26FB-49E7-A35B-A976D6976286}" type="parTrans" cxnId="{19B6E7CC-23D9-4CB9-8419-085B86E86BC9}">
      <dgm:prSet/>
      <dgm:spPr/>
      <dgm:t>
        <a:bodyPr/>
        <a:lstStyle/>
        <a:p>
          <a:endParaRPr lang="es-ES"/>
        </a:p>
      </dgm:t>
    </dgm:pt>
    <dgm:pt modelId="{1FCD8B31-2179-4F9B-ADB6-6C8EC6C76BC3}" type="sibTrans" cxnId="{19B6E7CC-23D9-4CB9-8419-085B86E86BC9}">
      <dgm:prSet/>
      <dgm:spPr/>
      <dgm:t>
        <a:bodyPr/>
        <a:lstStyle/>
        <a:p>
          <a:endParaRPr lang="es-ES"/>
        </a:p>
      </dgm:t>
    </dgm:pt>
    <dgm:pt modelId="{E760FDAF-A068-4836-9D0A-45321283B8FC}">
      <dgm:prSet phldrT="[Texto]"/>
      <dgm:spPr/>
      <dgm:t>
        <a:bodyPr/>
        <a:lstStyle/>
        <a:p>
          <a:r>
            <a:rPr lang="es-ES" dirty="0"/>
            <a:t>POBLACION NARP</a:t>
          </a:r>
        </a:p>
      </dgm:t>
    </dgm:pt>
    <dgm:pt modelId="{26F043FD-083B-4CBF-89FF-1D14A3B83F6A}" type="parTrans" cxnId="{08EEE8B9-BE7D-4C83-9065-01F1C55C7814}">
      <dgm:prSet/>
      <dgm:spPr/>
      <dgm:t>
        <a:bodyPr/>
        <a:lstStyle/>
        <a:p>
          <a:endParaRPr lang="es-ES"/>
        </a:p>
      </dgm:t>
    </dgm:pt>
    <dgm:pt modelId="{B39C4FD4-7A77-494A-93FD-7576ACE42426}" type="sibTrans" cxnId="{08EEE8B9-BE7D-4C83-9065-01F1C55C7814}">
      <dgm:prSet/>
      <dgm:spPr/>
      <dgm:t>
        <a:bodyPr/>
        <a:lstStyle/>
        <a:p>
          <a:endParaRPr lang="es-ES"/>
        </a:p>
      </dgm:t>
    </dgm:pt>
    <dgm:pt modelId="{29A28571-9FE7-471C-ADE6-17FF3E01F5DB}">
      <dgm:prSet phldrT="[Texto]"/>
      <dgm:spPr/>
      <dgm:t>
        <a:bodyPr/>
        <a:lstStyle/>
        <a:p>
          <a:r>
            <a:rPr lang="es-ES" dirty="0"/>
            <a:t>POBLACION URBANA</a:t>
          </a:r>
        </a:p>
      </dgm:t>
    </dgm:pt>
    <dgm:pt modelId="{BD0BA0DE-3BEB-4BC1-BF29-97CEFA315325}" type="parTrans" cxnId="{5C453A06-59E2-4C36-8DD8-D8E7940A3D83}">
      <dgm:prSet/>
      <dgm:spPr/>
      <dgm:t>
        <a:bodyPr/>
        <a:lstStyle/>
        <a:p>
          <a:endParaRPr lang="es-ES"/>
        </a:p>
      </dgm:t>
    </dgm:pt>
    <dgm:pt modelId="{C21BA654-D70B-44CB-BD1A-4684F1D4CD84}" type="sibTrans" cxnId="{5C453A06-59E2-4C36-8DD8-D8E7940A3D83}">
      <dgm:prSet/>
      <dgm:spPr/>
      <dgm:t>
        <a:bodyPr/>
        <a:lstStyle/>
        <a:p>
          <a:endParaRPr lang="es-ES"/>
        </a:p>
      </dgm:t>
    </dgm:pt>
    <dgm:pt modelId="{38047D98-5E14-4FFB-A285-63158D946584}" type="pres">
      <dgm:prSet presAssocID="{8F368127-1FE3-4EA9-BC89-4A1059369F9D}" presName="Name0" presStyleCnt="0">
        <dgm:presLayoutVars>
          <dgm:dir/>
          <dgm:resizeHandles val="exact"/>
        </dgm:presLayoutVars>
      </dgm:prSet>
      <dgm:spPr/>
    </dgm:pt>
    <dgm:pt modelId="{1FD894E6-6852-4FD8-9704-72285D8B3EB3}" type="pres">
      <dgm:prSet presAssocID="{8F368127-1FE3-4EA9-BC89-4A1059369F9D}" presName="fgShape" presStyleLbl="fgShp" presStyleIdx="0" presStyleCnt="1" custScaleY="195242"/>
      <dgm:spPr/>
    </dgm:pt>
    <dgm:pt modelId="{3AB8D512-D163-46CE-82DF-5EA556F2059B}" type="pres">
      <dgm:prSet presAssocID="{8F368127-1FE3-4EA9-BC89-4A1059369F9D}" presName="linComp" presStyleCnt="0"/>
      <dgm:spPr/>
    </dgm:pt>
    <dgm:pt modelId="{033A4979-973F-4BDD-BD40-B8879CA1CE0F}" type="pres">
      <dgm:prSet presAssocID="{6A96818D-639E-45FF-AAA0-116FBC66D3B3}" presName="compNode" presStyleCnt="0"/>
      <dgm:spPr/>
    </dgm:pt>
    <dgm:pt modelId="{DE320F49-79EA-4089-AE41-05DDAB6D86F3}" type="pres">
      <dgm:prSet presAssocID="{6A96818D-639E-45FF-AAA0-116FBC66D3B3}" presName="bkgdShape" presStyleLbl="node1" presStyleIdx="0" presStyleCnt="4"/>
      <dgm:spPr/>
    </dgm:pt>
    <dgm:pt modelId="{1C07AC9C-DD4E-43F3-82DC-BC98664D0C66}" type="pres">
      <dgm:prSet presAssocID="{6A96818D-639E-45FF-AAA0-116FBC66D3B3}" presName="nodeTx" presStyleLbl="node1" presStyleIdx="0" presStyleCnt="4">
        <dgm:presLayoutVars>
          <dgm:bulletEnabled val="1"/>
        </dgm:presLayoutVars>
      </dgm:prSet>
      <dgm:spPr/>
    </dgm:pt>
    <dgm:pt modelId="{58E8508A-1D61-4AAF-A8A2-C9A6E6C52A68}" type="pres">
      <dgm:prSet presAssocID="{6A96818D-639E-45FF-AAA0-116FBC66D3B3}" presName="invisiNode" presStyleLbl="node1" presStyleIdx="0" presStyleCnt="4"/>
      <dgm:spPr/>
    </dgm:pt>
    <dgm:pt modelId="{55EC8AF4-E6BE-40C1-AA08-D80420049F1C}" type="pres">
      <dgm:prSet presAssocID="{6A96818D-639E-45FF-AAA0-116FBC66D3B3}" presName="imagNode" presStyleLbl="fgImgPlace1" presStyleIdx="0" presStyleCnt="4"/>
      <dgm:spPr>
        <a:blipFill>
          <a:blip xmlns:r="http://schemas.openxmlformats.org/officeDocument/2006/relationships" r:embed="rId1" cstate="email">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a:ext>
            </a:extLst>
          </a:blip>
          <a:srcRect/>
          <a:stretch>
            <a:fillRect/>
          </a:stretch>
        </a:blipFill>
      </dgm:spPr>
    </dgm:pt>
    <dgm:pt modelId="{BB953F0C-D6D2-48A4-9E03-608FD109566A}" type="pres">
      <dgm:prSet presAssocID="{9EE4387A-5CA5-4403-8A70-50BEE3340F79}" presName="sibTrans" presStyleLbl="sibTrans2D1" presStyleIdx="0" presStyleCnt="0"/>
      <dgm:spPr/>
    </dgm:pt>
    <dgm:pt modelId="{AEF89622-47FA-4EF9-B671-DA8C190C90C1}" type="pres">
      <dgm:prSet presAssocID="{474B9A78-C338-45B0-A15D-31AD925641D5}" presName="compNode" presStyleCnt="0"/>
      <dgm:spPr/>
    </dgm:pt>
    <dgm:pt modelId="{E3CC9EC9-F08A-4F33-932D-850091B86B76}" type="pres">
      <dgm:prSet presAssocID="{474B9A78-C338-45B0-A15D-31AD925641D5}" presName="bkgdShape" presStyleLbl="node1" presStyleIdx="1" presStyleCnt="4"/>
      <dgm:spPr/>
    </dgm:pt>
    <dgm:pt modelId="{8465C4BE-87ED-4FE4-8236-73569BFA860A}" type="pres">
      <dgm:prSet presAssocID="{474B9A78-C338-45B0-A15D-31AD925641D5}" presName="nodeTx" presStyleLbl="node1" presStyleIdx="1" presStyleCnt="4">
        <dgm:presLayoutVars>
          <dgm:bulletEnabled val="1"/>
        </dgm:presLayoutVars>
      </dgm:prSet>
      <dgm:spPr/>
    </dgm:pt>
    <dgm:pt modelId="{CC82C646-CB05-471F-9A02-24BF87D3AEA6}" type="pres">
      <dgm:prSet presAssocID="{474B9A78-C338-45B0-A15D-31AD925641D5}" presName="invisiNode" presStyleLbl="node1" presStyleIdx="1" presStyleCnt="4"/>
      <dgm:spPr/>
    </dgm:pt>
    <dgm:pt modelId="{7F7D02EF-85C0-45BD-8E19-C5A5A8DA41D6}" type="pres">
      <dgm:prSet presAssocID="{474B9A78-C338-45B0-A15D-31AD925641D5}" presName="imagNode" presStyleLbl="fgImgPlace1" presStyleIdx="1" presStyleCnt="4"/>
      <dgm:spPr>
        <a:blipFill>
          <a:blip xmlns:r="http://schemas.openxmlformats.org/officeDocument/2006/relationships" r:embed="rId3" cstate="email">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rcRect/>
          <a:stretch>
            <a:fillRect/>
          </a:stretch>
        </a:blipFill>
      </dgm:spPr>
    </dgm:pt>
    <dgm:pt modelId="{470F8EB1-33BC-4F7C-BEA5-4C9CB0508755}" type="pres">
      <dgm:prSet presAssocID="{1FCD8B31-2179-4F9B-ADB6-6C8EC6C76BC3}" presName="sibTrans" presStyleLbl="sibTrans2D1" presStyleIdx="0" presStyleCnt="0"/>
      <dgm:spPr/>
    </dgm:pt>
    <dgm:pt modelId="{63B6C051-EAE9-4708-BDE5-4A382F17BC54}" type="pres">
      <dgm:prSet presAssocID="{E760FDAF-A068-4836-9D0A-45321283B8FC}" presName="compNode" presStyleCnt="0"/>
      <dgm:spPr/>
    </dgm:pt>
    <dgm:pt modelId="{C4DB1ACB-94CF-4F97-B821-177833DC1C53}" type="pres">
      <dgm:prSet presAssocID="{E760FDAF-A068-4836-9D0A-45321283B8FC}" presName="bkgdShape" presStyleLbl="node1" presStyleIdx="2" presStyleCnt="4"/>
      <dgm:spPr/>
    </dgm:pt>
    <dgm:pt modelId="{C2A9FB65-E3D3-45F8-A000-7E5576C4AA93}" type="pres">
      <dgm:prSet presAssocID="{E760FDAF-A068-4836-9D0A-45321283B8FC}" presName="nodeTx" presStyleLbl="node1" presStyleIdx="2" presStyleCnt="4">
        <dgm:presLayoutVars>
          <dgm:bulletEnabled val="1"/>
        </dgm:presLayoutVars>
      </dgm:prSet>
      <dgm:spPr/>
    </dgm:pt>
    <dgm:pt modelId="{08FC016F-FE70-4BD7-B08A-ED573C32D5C2}" type="pres">
      <dgm:prSet presAssocID="{E760FDAF-A068-4836-9D0A-45321283B8FC}" presName="invisiNode" presStyleLbl="node1" presStyleIdx="2" presStyleCnt="4"/>
      <dgm:spPr/>
    </dgm:pt>
    <dgm:pt modelId="{C8B6AD69-BF28-4E5F-9660-F7030AE97F4B}" type="pres">
      <dgm:prSet presAssocID="{E760FDAF-A068-4836-9D0A-45321283B8FC}" presName="imagNode" presStyleLbl="fgImgPlace1" presStyleIdx="2" presStyleCnt="4" custLinFactNeighborX="-756"/>
      <dgm:spPr>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dgm:spPr>
    </dgm:pt>
    <dgm:pt modelId="{5A7C52CC-9C9C-44A5-A737-CE6138858BEE}" type="pres">
      <dgm:prSet presAssocID="{B39C4FD4-7A77-494A-93FD-7576ACE42426}" presName="sibTrans" presStyleLbl="sibTrans2D1" presStyleIdx="0" presStyleCnt="0"/>
      <dgm:spPr/>
    </dgm:pt>
    <dgm:pt modelId="{3993EFB4-779D-41D7-929B-5CD6D0F34733}" type="pres">
      <dgm:prSet presAssocID="{29A28571-9FE7-471C-ADE6-17FF3E01F5DB}" presName="compNode" presStyleCnt="0"/>
      <dgm:spPr/>
    </dgm:pt>
    <dgm:pt modelId="{7F149C4A-8B78-4A36-A883-B3D0AC962DE7}" type="pres">
      <dgm:prSet presAssocID="{29A28571-9FE7-471C-ADE6-17FF3E01F5DB}" presName="bkgdShape" presStyleLbl="node1" presStyleIdx="3" presStyleCnt="4"/>
      <dgm:spPr/>
    </dgm:pt>
    <dgm:pt modelId="{BFCD2EEC-10DE-455C-B1ED-6DD00B0C9FAF}" type="pres">
      <dgm:prSet presAssocID="{29A28571-9FE7-471C-ADE6-17FF3E01F5DB}" presName="nodeTx" presStyleLbl="node1" presStyleIdx="3" presStyleCnt="4">
        <dgm:presLayoutVars>
          <dgm:bulletEnabled val="1"/>
        </dgm:presLayoutVars>
      </dgm:prSet>
      <dgm:spPr/>
    </dgm:pt>
    <dgm:pt modelId="{E8443142-A88D-4394-8143-933A22D41E7A}" type="pres">
      <dgm:prSet presAssocID="{29A28571-9FE7-471C-ADE6-17FF3E01F5DB}" presName="invisiNode" presStyleLbl="node1" presStyleIdx="3" presStyleCnt="4"/>
      <dgm:spPr/>
    </dgm:pt>
    <dgm:pt modelId="{E90624B4-91D5-43CE-A142-6B24B9C5E0BD}" type="pres">
      <dgm:prSet presAssocID="{29A28571-9FE7-471C-ADE6-17FF3E01F5DB}" presName="imagNode" presStyleLbl="fgImgPlace1" presStyleIdx="3" presStyleCnt="4"/>
      <dgm:spPr>
        <a:blipFill>
          <a:blip xmlns:r="http://schemas.openxmlformats.org/officeDocument/2006/relationships" r:embed="rId6" cstate="email">
            <a:extLst>
              <a:ext uri="{28A0092B-C50C-407E-A947-70E740481C1C}">
                <a14:useLocalDpi xmlns:a14="http://schemas.microsoft.com/office/drawing/2010/main"/>
              </a:ext>
            </a:extLst>
          </a:blip>
          <a:srcRect/>
          <a:stretch>
            <a:fillRect/>
          </a:stretch>
        </a:blipFill>
      </dgm:spPr>
    </dgm:pt>
  </dgm:ptLst>
  <dgm:cxnLst>
    <dgm:cxn modelId="{5C453A06-59E2-4C36-8DD8-D8E7940A3D83}" srcId="{8F368127-1FE3-4EA9-BC89-4A1059369F9D}" destId="{29A28571-9FE7-471C-ADE6-17FF3E01F5DB}" srcOrd="3" destOrd="0" parTransId="{BD0BA0DE-3BEB-4BC1-BF29-97CEFA315325}" sibTransId="{C21BA654-D70B-44CB-BD1A-4684F1D4CD84}"/>
    <dgm:cxn modelId="{E0B3B412-BAF5-4D23-A80C-85ADED479187}" srcId="{8F368127-1FE3-4EA9-BC89-4A1059369F9D}" destId="{6A96818D-639E-45FF-AAA0-116FBC66D3B3}" srcOrd="0" destOrd="0" parTransId="{152565FF-9C36-4FB5-86AE-0DCE0F85FB9B}" sibTransId="{9EE4387A-5CA5-4403-8A70-50BEE3340F79}"/>
    <dgm:cxn modelId="{B8E4CB2D-5EC2-4013-8849-7D17C1A0253A}" type="presOf" srcId="{1FCD8B31-2179-4F9B-ADB6-6C8EC6C76BC3}" destId="{470F8EB1-33BC-4F7C-BEA5-4C9CB0508755}" srcOrd="0" destOrd="0" presId="urn:microsoft.com/office/officeart/2005/8/layout/hList7"/>
    <dgm:cxn modelId="{80ACF464-00B1-4870-98AC-D44F61A35E3B}" type="presOf" srcId="{6A96818D-639E-45FF-AAA0-116FBC66D3B3}" destId="{1C07AC9C-DD4E-43F3-82DC-BC98664D0C66}" srcOrd="1" destOrd="0" presId="urn:microsoft.com/office/officeart/2005/8/layout/hList7"/>
    <dgm:cxn modelId="{593E854F-9E93-444E-BDE2-AF7502735841}" type="presOf" srcId="{E760FDAF-A068-4836-9D0A-45321283B8FC}" destId="{C4DB1ACB-94CF-4F97-B821-177833DC1C53}" srcOrd="0" destOrd="0" presId="urn:microsoft.com/office/officeart/2005/8/layout/hList7"/>
    <dgm:cxn modelId="{19C9EB54-362D-45A1-BDF4-03ADDB5C9C5A}" type="presOf" srcId="{8F368127-1FE3-4EA9-BC89-4A1059369F9D}" destId="{38047D98-5E14-4FFB-A285-63158D946584}" srcOrd="0" destOrd="0" presId="urn:microsoft.com/office/officeart/2005/8/layout/hList7"/>
    <dgm:cxn modelId="{2DCEA855-23DB-4669-8F90-00F5ED481548}" type="presOf" srcId="{B39C4FD4-7A77-494A-93FD-7576ACE42426}" destId="{5A7C52CC-9C9C-44A5-A737-CE6138858BEE}" srcOrd="0" destOrd="0" presId="urn:microsoft.com/office/officeart/2005/8/layout/hList7"/>
    <dgm:cxn modelId="{428A0788-8195-4A82-ABC9-D2DB3C8DE650}" type="presOf" srcId="{E760FDAF-A068-4836-9D0A-45321283B8FC}" destId="{C2A9FB65-E3D3-45F8-A000-7E5576C4AA93}" srcOrd="1" destOrd="0" presId="urn:microsoft.com/office/officeart/2005/8/layout/hList7"/>
    <dgm:cxn modelId="{584DF9AD-DCDF-403A-A902-C61E094A641D}" type="presOf" srcId="{29A28571-9FE7-471C-ADE6-17FF3E01F5DB}" destId="{BFCD2EEC-10DE-455C-B1ED-6DD00B0C9FAF}" srcOrd="1" destOrd="0" presId="urn:microsoft.com/office/officeart/2005/8/layout/hList7"/>
    <dgm:cxn modelId="{78A9FEB8-F3E0-4537-8531-934BB891026E}" type="presOf" srcId="{29A28571-9FE7-471C-ADE6-17FF3E01F5DB}" destId="{7F149C4A-8B78-4A36-A883-B3D0AC962DE7}" srcOrd="0" destOrd="0" presId="urn:microsoft.com/office/officeart/2005/8/layout/hList7"/>
    <dgm:cxn modelId="{08EEE8B9-BE7D-4C83-9065-01F1C55C7814}" srcId="{8F368127-1FE3-4EA9-BC89-4A1059369F9D}" destId="{E760FDAF-A068-4836-9D0A-45321283B8FC}" srcOrd="2" destOrd="0" parTransId="{26F043FD-083B-4CBF-89FF-1D14A3B83F6A}" sibTransId="{B39C4FD4-7A77-494A-93FD-7576ACE42426}"/>
    <dgm:cxn modelId="{0FEA49BB-75A8-45BE-A0CC-DD46B11C62D3}" type="presOf" srcId="{9EE4387A-5CA5-4403-8A70-50BEE3340F79}" destId="{BB953F0C-D6D2-48A4-9E03-608FD109566A}" srcOrd="0" destOrd="0" presId="urn:microsoft.com/office/officeart/2005/8/layout/hList7"/>
    <dgm:cxn modelId="{041208C0-5750-4319-BBB0-E69A3FF120C2}" type="presOf" srcId="{474B9A78-C338-45B0-A15D-31AD925641D5}" destId="{E3CC9EC9-F08A-4F33-932D-850091B86B76}" srcOrd="0" destOrd="0" presId="urn:microsoft.com/office/officeart/2005/8/layout/hList7"/>
    <dgm:cxn modelId="{703586C1-8F46-4CAF-B9A0-7860BC6ECF90}" type="presOf" srcId="{474B9A78-C338-45B0-A15D-31AD925641D5}" destId="{8465C4BE-87ED-4FE4-8236-73569BFA860A}" srcOrd="1" destOrd="0" presId="urn:microsoft.com/office/officeart/2005/8/layout/hList7"/>
    <dgm:cxn modelId="{19B6E7CC-23D9-4CB9-8419-085B86E86BC9}" srcId="{8F368127-1FE3-4EA9-BC89-4A1059369F9D}" destId="{474B9A78-C338-45B0-A15D-31AD925641D5}" srcOrd="1" destOrd="0" parTransId="{E0562994-26FB-49E7-A35B-A976D6976286}" sibTransId="{1FCD8B31-2179-4F9B-ADB6-6C8EC6C76BC3}"/>
    <dgm:cxn modelId="{FBFEB2F1-E1F6-4396-90C3-241D01D5F794}" type="presOf" srcId="{6A96818D-639E-45FF-AAA0-116FBC66D3B3}" destId="{DE320F49-79EA-4089-AE41-05DDAB6D86F3}" srcOrd="0" destOrd="0" presId="urn:microsoft.com/office/officeart/2005/8/layout/hList7"/>
    <dgm:cxn modelId="{725F919D-1904-4FE1-B5C6-1BD10E9E3AF3}" type="presParOf" srcId="{38047D98-5E14-4FFB-A285-63158D946584}" destId="{1FD894E6-6852-4FD8-9704-72285D8B3EB3}" srcOrd="0" destOrd="0" presId="urn:microsoft.com/office/officeart/2005/8/layout/hList7"/>
    <dgm:cxn modelId="{48B29ADA-2836-43A2-8AF6-F3759D00C132}" type="presParOf" srcId="{38047D98-5E14-4FFB-A285-63158D946584}" destId="{3AB8D512-D163-46CE-82DF-5EA556F2059B}" srcOrd="1" destOrd="0" presId="urn:microsoft.com/office/officeart/2005/8/layout/hList7"/>
    <dgm:cxn modelId="{93FE597D-7629-41A0-B6A3-8381DDCAD190}" type="presParOf" srcId="{3AB8D512-D163-46CE-82DF-5EA556F2059B}" destId="{033A4979-973F-4BDD-BD40-B8879CA1CE0F}" srcOrd="0" destOrd="0" presId="urn:microsoft.com/office/officeart/2005/8/layout/hList7"/>
    <dgm:cxn modelId="{3820B9C8-2CAC-487A-ACED-88044DA95AA3}" type="presParOf" srcId="{033A4979-973F-4BDD-BD40-B8879CA1CE0F}" destId="{DE320F49-79EA-4089-AE41-05DDAB6D86F3}" srcOrd="0" destOrd="0" presId="urn:microsoft.com/office/officeart/2005/8/layout/hList7"/>
    <dgm:cxn modelId="{20098F64-6CA2-419B-A9CC-71AC816B7480}" type="presParOf" srcId="{033A4979-973F-4BDD-BD40-B8879CA1CE0F}" destId="{1C07AC9C-DD4E-43F3-82DC-BC98664D0C66}" srcOrd="1" destOrd="0" presId="urn:microsoft.com/office/officeart/2005/8/layout/hList7"/>
    <dgm:cxn modelId="{B39079A8-7D0F-44E1-9217-FDC5EEF877E4}" type="presParOf" srcId="{033A4979-973F-4BDD-BD40-B8879CA1CE0F}" destId="{58E8508A-1D61-4AAF-A8A2-C9A6E6C52A68}" srcOrd="2" destOrd="0" presId="urn:microsoft.com/office/officeart/2005/8/layout/hList7"/>
    <dgm:cxn modelId="{076EC28E-7B4A-446A-A1EA-5137C63B5FCD}" type="presParOf" srcId="{033A4979-973F-4BDD-BD40-B8879CA1CE0F}" destId="{55EC8AF4-E6BE-40C1-AA08-D80420049F1C}" srcOrd="3" destOrd="0" presId="urn:microsoft.com/office/officeart/2005/8/layout/hList7"/>
    <dgm:cxn modelId="{48D48D90-E3C3-4370-9946-6A92C49D57B3}" type="presParOf" srcId="{3AB8D512-D163-46CE-82DF-5EA556F2059B}" destId="{BB953F0C-D6D2-48A4-9E03-608FD109566A}" srcOrd="1" destOrd="0" presId="urn:microsoft.com/office/officeart/2005/8/layout/hList7"/>
    <dgm:cxn modelId="{404059E5-5424-4634-9001-01EB14B47061}" type="presParOf" srcId="{3AB8D512-D163-46CE-82DF-5EA556F2059B}" destId="{AEF89622-47FA-4EF9-B671-DA8C190C90C1}" srcOrd="2" destOrd="0" presId="urn:microsoft.com/office/officeart/2005/8/layout/hList7"/>
    <dgm:cxn modelId="{6606DA3D-9FD5-4191-8BAE-1FE0E54E656E}" type="presParOf" srcId="{AEF89622-47FA-4EF9-B671-DA8C190C90C1}" destId="{E3CC9EC9-F08A-4F33-932D-850091B86B76}" srcOrd="0" destOrd="0" presId="urn:microsoft.com/office/officeart/2005/8/layout/hList7"/>
    <dgm:cxn modelId="{683AB343-51A1-4FD2-A66A-5612C1E34EEC}" type="presParOf" srcId="{AEF89622-47FA-4EF9-B671-DA8C190C90C1}" destId="{8465C4BE-87ED-4FE4-8236-73569BFA860A}" srcOrd="1" destOrd="0" presId="urn:microsoft.com/office/officeart/2005/8/layout/hList7"/>
    <dgm:cxn modelId="{74BD102B-EFAE-499B-9017-5A08707CB3F0}" type="presParOf" srcId="{AEF89622-47FA-4EF9-B671-DA8C190C90C1}" destId="{CC82C646-CB05-471F-9A02-24BF87D3AEA6}" srcOrd="2" destOrd="0" presId="urn:microsoft.com/office/officeart/2005/8/layout/hList7"/>
    <dgm:cxn modelId="{2579C71C-C430-4F67-B73A-4B931C8B38EB}" type="presParOf" srcId="{AEF89622-47FA-4EF9-B671-DA8C190C90C1}" destId="{7F7D02EF-85C0-45BD-8E19-C5A5A8DA41D6}" srcOrd="3" destOrd="0" presId="urn:microsoft.com/office/officeart/2005/8/layout/hList7"/>
    <dgm:cxn modelId="{C4A354B1-4CEA-4146-B9F8-449DAFFBD79B}" type="presParOf" srcId="{3AB8D512-D163-46CE-82DF-5EA556F2059B}" destId="{470F8EB1-33BC-4F7C-BEA5-4C9CB0508755}" srcOrd="3" destOrd="0" presId="urn:microsoft.com/office/officeart/2005/8/layout/hList7"/>
    <dgm:cxn modelId="{10FE4475-0F34-44CE-8CDC-C50C5ECE28EC}" type="presParOf" srcId="{3AB8D512-D163-46CE-82DF-5EA556F2059B}" destId="{63B6C051-EAE9-4708-BDE5-4A382F17BC54}" srcOrd="4" destOrd="0" presId="urn:microsoft.com/office/officeart/2005/8/layout/hList7"/>
    <dgm:cxn modelId="{4E10E9F7-3690-479B-93C5-5A4FEDF5CE6F}" type="presParOf" srcId="{63B6C051-EAE9-4708-BDE5-4A382F17BC54}" destId="{C4DB1ACB-94CF-4F97-B821-177833DC1C53}" srcOrd="0" destOrd="0" presId="urn:microsoft.com/office/officeart/2005/8/layout/hList7"/>
    <dgm:cxn modelId="{3C38F59D-4CEB-42C9-A24B-04F1C1097D81}" type="presParOf" srcId="{63B6C051-EAE9-4708-BDE5-4A382F17BC54}" destId="{C2A9FB65-E3D3-45F8-A000-7E5576C4AA93}" srcOrd="1" destOrd="0" presId="urn:microsoft.com/office/officeart/2005/8/layout/hList7"/>
    <dgm:cxn modelId="{FC56F6E7-1EFB-4C94-829E-37E2519E21B1}" type="presParOf" srcId="{63B6C051-EAE9-4708-BDE5-4A382F17BC54}" destId="{08FC016F-FE70-4BD7-B08A-ED573C32D5C2}" srcOrd="2" destOrd="0" presId="urn:microsoft.com/office/officeart/2005/8/layout/hList7"/>
    <dgm:cxn modelId="{BAA99331-4103-4BD8-80E4-86DCE6AD64C9}" type="presParOf" srcId="{63B6C051-EAE9-4708-BDE5-4A382F17BC54}" destId="{C8B6AD69-BF28-4E5F-9660-F7030AE97F4B}" srcOrd="3" destOrd="0" presId="urn:microsoft.com/office/officeart/2005/8/layout/hList7"/>
    <dgm:cxn modelId="{C76C29F9-0B3E-4B31-BA4B-FA78E521D780}" type="presParOf" srcId="{3AB8D512-D163-46CE-82DF-5EA556F2059B}" destId="{5A7C52CC-9C9C-44A5-A737-CE6138858BEE}" srcOrd="5" destOrd="0" presId="urn:microsoft.com/office/officeart/2005/8/layout/hList7"/>
    <dgm:cxn modelId="{83384728-AC98-479C-B822-A92D102C8456}" type="presParOf" srcId="{3AB8D512-D163-46CE-82DF-5EA556F2059B}" destId="{3993EFB4-779D-41D7-929B-5CD6D0F34733}" srcOrd="6" destOrd="0" presId="urn:microsoft.com/office/officeart/2005/8/layout/hList7"/>
    <dgm:cxn modelId="{5A42FB14-04E8-4D99-9580-F5690B624380}" type="presParOf" srcId="{3993EFB4-779D-41D7-929B-5CD6D0F34733}" destId="{7F149C4A-8B78-4A36-A883-B3D0AC962DE7}" srcOrd="0" destOrd="0" presId="urn:microsoft.com/office/officeart/2005/8/layout/hList7"/>
    <dgm:cxn modelId="{4BA46384-C2B6-4FF8-A242-9D71ABC18446}" type="presParOf" srcId="{3993EFB4-779D-41D7-929B-5CD6D0F34733}" destId="{BFCD2EEC-10DE-455C-B1ED-6DD00B0C9FAF}" srcOrd="1" destOrd="0" presId="urn:microsoft.com/office/officeart/2005/8/layout/hList7"/>
    <dgm:cxn modelId="{A15CA404-547C-4A1E-BF15-4E1D246C92AB}" type="presParOf" srcId="{3993EFB4-779D-41D7-929B-5CD6D0F34733}" destId="{E8443142-A88D-4394-8143-933A22D41E7A}" srcOrd="2" destOrd="0" presId="urn:microsoft.com/office/officeart/2005/8/layout/hList7"/>
    <dgm:cxn modelId="{2AF6C205-0967-4C13-A261-D36E346A4D21}" type="presParOf" srcId="{3993EFB4-779D-41D7-929B-5CD6D0F34733}" destId="{E90624B4-91D5-43CE-A142-6B24B9C5E0BD}"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C4A065E-A697-4764-9E46-AB3459FA8F91}" type="doc">
      <dgm:prSet loTypeId="urn:microsoft.com/office/officeart/2008/layout/VerticalCurvedList" loCatId="list" qsTypeId="urn:microsoft.com/office/officeart/2005/8/quickstyle/simple1" qsCatId="simple" csTypeId="urn:microsoft.com/office/officeart/2005/8/colors/accent3_1" csCatId="accent3" phldr="1"/>
      <dgm:spPr/>
      <dgm:t>
        <a:bodyPr/>
        <a:lstStyle/>
        <a:p>
          <a:endParaRPr lang="es-CO"/>
        </a:p>
      </dgm:t>
    </dgm:pt>
    <dgm:pt modelId="{60395AB9-88B1-4EBB-81B9-DE5D4FD43F9E}">
      <dgm:prSet phldrT="[Texto]" custT="1"/>
      <dgm:spPr/>
      <dgm:t>
        <a:bodyPr/>
        <a:lstStyle/>
        <a:p>
          <a:pPr algn="just"/>
          <a:r>
            <a:rPr lang="es-CO" sz="2200" b="1" dirty="0"/>
            <a:t>Trabajo realizado por fases a través de la incorporación y armonización de los planes de desarrollo departamental y municipales en temas de primera infancia, infancia y fortalecimiento familiar.</a:t>
          </a:r>
        </a:p>
      </dgm:t>
    </dgm:pt>
    <dgm:pt modelId="{491ABFAC-36BE-4FCC-A0DA-0AF579912540}" type="parTrans" cxnId="{92F3AE60-3AF6-42E9-8627-3537884C1AA1}">
      <dgm:prSet/>
      <dgm:spPr/>
      <dgm:t>
        <a:bodyPr/>
        <a:lstStyle/>
        <a:p>
          <a:pPr algn="just"/>
          <a:endParaRPr lang="es-CO" sz="2200" b="1"/>
        </a:p>
      </dgm:t>
    </dgm:pt>
    <dgm:pt modelId="{112886A1-CE55-47D5-9B75-460E2ABAC3BF}" type="sibTrans" cxnId="{92F3AE60-3AF6-42E9-8627-3537884C1AA1}">
      <dgm:prSet/>
      <dgm:spPr/>
      <dgm:t>
        <a:bodyPr/>
        <a:lstStyle/>
        <a:p>
          <a:pPr algn="just"/>
          <a:endParaRPr lang="es-CO" sz="2200" b="1"/>
        </a:p>
      </dgm:t>
    </dgm:pt>
    <dgm:pt modelId="{AF014F90-534B-4D46-872E-B02A9CE7F9FF}">
      <dgm:prSet phldrT="[Texto]" custT="1"/>
      <dgm:spPr/>
      <dgm:t>
        <a:bodyPr/>
        <a:lstStyle/>
        <a:p>
          <a:pPr algn="just"/>
          <a:r>
            <a:rPr lang="es-CO" sz="2200" b="1" dirty="0"/>
            <a:t>Atendiendo a tres principios:</a:t>
          </a:r>
        </a:p>
        <a:p>
          <a:pPr algn="just"/>
          <a:r>
            <a:rPr lang="es-CO" sz="2200" b="1" dirty="0"/>
            <a:t>Subsidiariedad, Complementariedad y Concurrencia</a:t>
          </a:r>
        </a:p>
      </dgm:t>
    </dgm:pt>
    <dgm:pt modelId="{8E9B0435-B2A7-4968-80EC-90C34271348E}" type="parTrans" cxnId="{393D8B31-FC3F-413D-97EA-E27B7CA8CC8B}">
      <dgm:prSet/>
      <dgm:spPr/>
      <dgm:t>
        <a:bodyPr/>
        <a:lstStyle/>
        <a:p>
          <a:pPr algn="just"/>
          <a:endParaRPr lang="es-CO" sz="2200" b="1"/>
        </a:p>
      </dgm:t>
    </dgm:pt>
    <dgm:pt modelId="{9A932DEE-7DF7-4B2F-BE05-52C90C30B12C}" type="sibTrans" cxnId="{393D8B31-FC3F-413D-97EA-E27B7CA8CC8B}">
      <dgm:prSet/>
      <dgm:spPr/>
      <dgm:t>
        <a:bodyPr/>
        <a:lstStyle/>
        <a:p>
          <a:pPr algn="just"/>
          <a:endParaRPr lang="es-CO" sz="2200" b="1"/>
        </a:p>
      </dgm:t>
    </dgm:pt>
    <dgm:pt modelId="{1EA6BABC-9A6E-4EA3-9F9A-1AD970D8F643}">
      <dgm:prSet phldrT="[Texto]" custT="1"/>
      <dgm:spPr/>
      <dgm:t>
        <a:bodyPr/>
        <a:lstStyle/>
        <a:p>
          <a:pPr algn="just"/>
          <a:r>
            <a:rPr lang="es-CO" sz="2200" b="1" dirty="0"/>
            <a:t>Incorporación del tema de prevención de violencia en contra de los niños, niñas y adolescentes y sus familias a través de las políticas públicas.</a:t>
          </a:r>
        </a:p>
      </dgm:t>
    </dgm:pt>
    <dgm:pt modelId="{F08B0492-B5EE-4DE7-88D0-72772F4D28D7}" type="parTrans" cxnId="{779D34D2-67A8-4F08-AFD4-9B3809ADDF40}">
      <dgm:prSet/>
      <dgm:spPr/>
      <dgm:t>
        <a:bodyPr/>
        <a:lstStyle/>
        <a:p>
          <a:pPr algn="just"/>
          <a:endParaRPr lang="es-CO" sz="2200" b="1"/>
        </a:p>
      </dgm:t>
    </dgm:pt>
    <dgm:pt modelId="{AA683AC3-58DB-4A35-8359-36EFDAA3F9EC}" type="sibTrans" cxnId="{779D34D2-67A8-4F08-AFD4-9B3809ADDF40}">
      <dgm:prSet/>
      <dgm:spPr/>
      <dgm:t>
        <a:bodyPr/>
        <a:lstStyle/>
        <a:p>
          <a:pPr algn="just"/>
          <a:endParaRPr lang="es-CO" sz="2200" b="1"/>
        </a:p>
      </dgm:t>
    </dgm:pt>
    <dgm:pt modelId="{D756CE0E-FD37-4977-943D-C7DA0DEEA287}">
      <dgm:prSet phldrT="[Texto]" custT="1"/>
      <dgm:spPr/>
      <dgm:t>
        <a:bodyPr/>
        <a:lstStyle/>
        <a:p>
          <a:pPr algn="just"/>
          <a:r>
            <a:rPr lang="es-CO" sz="2200" b="1" dirty="0"/>
            <a:t>Trabajo interinstitucional concertado a corto, mediano y largo plazo en instancias de articulación y coordinación de políticas.</a:t>
          </a:r>
        </a:p>
      </dgm:t>
    </dgm:pt>
    <dgm:pt modelId="{57801805-7EB8-4FA6-AF5E-4AE927B75CBB}" type="parTrans" cxnId="{B31DE8E7-AA54-4D2E-BF30-2EEA0D5720CA}">
      <dgm:prSet/>
      <dgm:spPr/>
      <dgm:t>
        <a:bodyPr/>
        <a:lstStyle/>
        <a:p>
          <a:pPr algn="just"/>
          <a:endParaRPr lang="es-CO"/>
        </a:p>
      </dgm:t>
    </dgm:pt>
    <dgm:pt modelId="{1D643F78-2A86-41B0-A68D-679B051D81D1}" type="sibTrans" cxnId="{B31DE8E7-AA54-4D2E-BF30-2EEA0D5720CA}">
      <dgm:prSet/>
      <dgm:spPr/>
      <dgm:t>
        <a:bodyPr/>
        <a:lstStyle/>
        <a:p>
          <a:pPr algn="just"/>
          <a:endParaRPr lang="es-CO"/>
        </a:p>
      </dgm:t>
    </dgm:pt>
    <dgm:pt modelId="{4EB637E1-A9E0-4B54-9176-950EB236F066}" type="pres">
      <dgm:prSet presAssocID="{7C4A065E-A697-4764-9E46-AB3459FA8F91}" presName="Name0" presStyleCnt="0">
        <dgm:presLayoutVars>
          <dgm:chMax val="7"/>
          <dgm:chPref val="7"/>
          <dgm:dir/>
        </dgm:presLayoutVars>
      </dgm:prSet>
      <dgm:spPr/>
    </dgm:pt>
    <dgm:pt modelId="{0EC1A2E3-CDA9-4A01-979D-5845D943D8E3}" type="pres">
      <dgm:prSet presAssocID="{7C4A065E-A697-4764-9E46-AB3459FA8F91}" presName="Name1" presStyleCnt="0"/>
      <dgm:spPr/>
    </dgm:pt>
    <dgm:pt modelId="{86BF721D-CB14-4109-8820-D07755B3E36B}" type="pres">
      <dgm:prSet presAssocID="{7C4A065E-A697-4764-9E46-AB3459FA8F91}" presName="cycle" presStyleCnt="0"/>
      <dgm:spPr/>
    </dgm:pt>
    <dgm:pt modelId="{FA81DAD5-0360-4D4B-8891-7C9A24E9EC9D}" type="pres">
      <dgm:prSet presAssocID="{7C4A065E-A697-4764-9E46-AB3459FA8F91}" presName="srcNode" presStyleLbl="node1" presStyleIdx="0" presStyleCnt="4"/>
      <dgm:spPr/>
    </dgm:pt>
    <dgm:pt modelId="{7EC9D6D1-8686-474C-A45B-DA0CF25DEFD6}" type="pres">
      <dgm:prSet presAssocID="{7C4A065E-A697-4764-9E46-AB3459FA8F91}" presName="conn" presStyleLbl="parChTrans1D2" presStyleIdx="0" presStyleCnt="1"/>
      <dgm:spPr/>
    </dgm:pt>
    <dgm:pt modelId="{47626C6D-2122-4D80-AF65-F7C257AFDA84}" type="pres">
      <dgm:prSet presAssocID="{7C4A065E-A697-4764-9E46-AB3459FA8F91}" presName="extraNode" presStyleLbl="node1" presStyleIdx="0" presStyleCnt="4"/>
      <dgm:spPr/>
    </dgm:pt>
    <dgm:pt modelId="{EB7E605E-9F69-460D-98D2-2C72D3B52948}" type="pres">
      <dgm:prSet presAssocID="{7C4A065E-A697-4764-9E46-AB3459FA8F91}" presName="dstNode" presStyleLbl="node1" presStyleIdx="0" presStyleCnt="4"/>
      <dgm:spPr/>
    </dgm:pt>
    <dgm:pt modelId="{98B4A76F-8623-4BEE-880B-A1CD63E839DD}" type="pres">
      <dgm:prSet presAssocID="{60395AB9-88B1-4EBB-81B9-DE5D4FD43F9E}" presName="text_1" presStyleLbl="node1" presStyleIdx="0" presStyleCnt="4" custScaleY="128637">
        <dgm:presLayoutVars>
          <dgm:bulletEnabled val="1"/>
        </dgm:presLayoutVars>
      </dgm:prSet>
      <dgm:spPr/>
    </dgm:pt>
    <dgm:pt modelId="{79BD075A-F6E3-4B76-8E3B-0C92D6C9F44D}" type="pres">
      <dgm:prSet presAssocID="{60395AB9-88B1-4EBB-81B9-DE5D4FD43F9E}" presName="accent_1" presStyleCnt="0"/>
      <dgm:spPr/>
    </dgm:pt>
    <dgm:pt modelId="{6A6A3EB5-70F5-4B17-8B2D-63FE70A2F29A}" type="pres">
      <dgm:prSet presAssocID="{60395AB9-88B1-4EBB-81B9-DE5D4FD43F9E}" presName="accentRepeatNode" presStyleLbl="solidFgAcc1" presStyleIdx="0" presStyleCnt="4"/>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6537237B-B710-4615-86A6-49C28F8CFB57}" type="pres">
      <dgm:prSet presAssocID="{AF014F90-534B-4D46-872E-B02A9CE7F9FF}" presName="text_2" presStyleLbl="node1" presStyleIdx="1" presStyleCnt="4" custScaleY="126770">
        <dgm:presLayoutVars>
          <dgm:bulletEnabled val="1"/>
        </dgm:presLayoutVars>
      </dgm:prSet>
      <dgm:spPr/>
    </dgm:pt>
    <dgm:pt modelId="{2FC575A4-7581-45BA-8704-6F5DBB3074CC}" type="pres">
      <dgm:prSet presAssocID="{AF014F90-534B-4D46-872E-B02A9CE7F9FF}" presName="accent_2" presStyleCnt="0"/>
      <dgm:spPr/>
    </dgm:pt>
    <dgm:pt modelId="{AA4F164C-D0DC-4B70-8747-F6621B386039}" type="pres">
      <dgm:prSet presAssocID="{AF014F90-534B-4D46-872E-B02A9CE7F9FF}" presName="accentRepeatNode" presStyleLbl="solidFgAcc1" presStyleIdx="1" presStyleCnt="4"/>
      <dgm:spPr>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E7EA46F8-187B-466D-AFDD-DAF2669D2ABB}" type="pres">
      <dgm:prSet presAssocID="{1EA6BABC-9A6E-4EA3-9F9A-1AD970D8F643}" presName="text_3" presStyleLbl="node1" presStyleIdx="2" presStyleCnt="4">
        <dgm:presLayoutVars>
          <dgm:bulletEnabled val="1"/>
        </dgm:presLayoutVars>
      </dgm:prSet>
      <dgm:spPr/>
    </dgm:pt>
    <dgm:pt modelId="{46A12493-E59D-4C8E-9077-4A61BC2CA78D}" type="pres">
      <dgm:prSet presAssocID="{1EA6BABC-9A6E-4EA3-9F9A-1AD970D8F643}" presName="accent_3" presStyleCnt="0"/>
      <dgm:spPr/>
    </dgm:pt>
    <dgm:pt modelId="{D75C30F5-4A2B-4D89-A4E6-F167AEBEC939}" type="pres">
      <dgm:prSet presAssocID="{1EA6BABC-9A6E-4EA3-9F9A-1AD970D8F643}" presName="accentRepeatNode" presStyleLbl="solidFgAcc1" presStyleIdx="2" presStyleCnt="4"/>
      <dgm:spPr>
        <a:blipFill rotWithShape="0">
          <a:blip xmlns:r="http://schemas.openxmlformats.org/officeDocument/2006/relationships" r:embed="rId3" cstate="email">
            <a:extLs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 modelId="{7BAA4388-C7D5-4CD0-AD80-9C0AA7FD8B39}" type="pres">
      <dgm:prSet presAssocID="{D756CE0E-FD37-4977-943D-C7DA0DEEA287}" presName="text_4" presStyleLbl="node1" presStyleIdx="3" presStyleCnt="4">
        <dgm:presLayoutVars>
          <dgm:bulletEnabled val="1"/>
        </dgm:presLayoutVars>
      </dgm:prSet>
      <dgm:spPr/>
    </dgm:pt>
    <dgm:pt modelId="{D071C4FB-B1F0-4C59-8954-0A1BE7C39997}" type="pres">
      <dgm:prSet presAssocID="{D756CE0E-FD37-4977-943D-C7DA0DEEA287}" presName="accent_4" presStyleCnt="0"/>
      <dgm:spPr/>
    </dgm:pt>
    <dgm:pt modelId="{59D690E8-C45A-40C0-A691-810509E9EAFC}" type="pres">
      <dgm:prSet presAssocID="{D756CE0E-FD37-4977-943D-C7DA0DEEA287}" presName="accentRepeatNode" presStyleLbl="solidFgAcc1" presStyleIdx="3" presStyleCnt="4"/>
      <dgm:spPr>
        <a:blipFill rotWithShape="0">
          <a:blip xmlns:r="http://schemas.openxmlformats.org/officeDocument/2006/relationships"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pt>
  </dgm:ptLst>
  <dgm:cxnLst>
    <dgm:cxn modelId="{EAF59110-96A9-47CA-A2DF-84A346D5E49E}" type="presOf" srcId="{AF014F90-534B-4D46-872E-B02A9CE7F9FF}" destId="{6537237B-B710-4615-86A6-49C28F8CFB57}" srcOrd="0" destOrd="0" presId="urn:microsoft.com/office/officeart/2008/layout/VerticalCurvedList"/>
    <dgm:cxn modelId="{393D8B31-FC3F-413D-97EA-E27B7CA8CC8B}" srcId="{7C4A065E-A697-4764-9E46-AB3459FA8F91}" destId="{AF014F90-534B-4D46-872E-B02A9CE7F9FF}" srcOrd="1" destOrd="0" parTransId="{8E9B0435-B2A7-4968-80EC-90C34271348E}" sibTransId="{9A932DEE-7DF7-4B2F-BE05-52C90C30B12C}"/>
    <dgm:cxn modelId="{92F3AE60-3AF6-42E9-8627-3537884C1AA1}" srcId="{7C4A065E-A697-4764-9E46-AB3459FA8F91}" destId="{60395AB9-88B1-4EBB-81B9-DE5D4FD43F9E}" srcOrd="0" destOrd="0" parTransId="{491ABFAC-36BE-4FCC-A0DA-0AF579912540}" sibTransId="{112886A1-CE55-47D5-9B75-460E2ABAC3BF}"/>
    <dgm:cxn modelId="{ADE10053-3EE6-4AA4-8DA0-B853D9D3545D}" type="presOf" srcId="{60395AB9-88B1-4EBB-81B9-DE5D4FD43F9E}" destId="{98B4A76F-8623-4BEE-880B-A1CD63E839DD}" srcOrd="0" destOrd="0" presId="urn:microsoft.com/office/officeart/2008/layout/VerticalCurvedList"/>
    <dgm:cxn modelId="{318432BC-FCF8-40C9-A318-384531DC7DB5}" type="presOf" srcId="{1EA6BABC-9A6E-4EA3-9F9A-1AD970D8F643}" destId="{E7EA46F8-187B-466D-AFDD-DAF2669D2ABB}" srcOrd="0" destOrd="0" presId="urn:microsoft.com/office/officeart/2008/layout/VerticalCurvedList"/>
    <dgm:cxn modelId="{779D34D2-67A8-4F08-AFD4-9B3809ADDF40}" srcId="{7C4A065E-A697-4764-9E46-AB3459FA8F91}" destId="{1EA6BABC-9A6E-4EA3-9F9A-1AD970D8F643}" srcOrd="2" destOrd="0" parTransId="{F08B0492-B5EE-4DE7-88D0-72772F4D28D7}" sibTransId="{AA683AC3-58DB-4A35-8359-36EFDAA3F9EC}"/>
    <dgm:cxn modelId="{476571D3-9228-4612-A8E1-07C2A1ACFFE8}" type="presOf" srcId="{7C4A065E-A697-4764-9E46-AB3459FA8F91}" destId="{4EB637E1-A9E0-4B54-9176-950EB236F066}" srcOrd="0" destOrd="0" presId="urn:microsoft.com/office/officeart/2008/layout/VerticalCurvedList"/>
    <dgm:cxn modelId="{90FAE7D9-DA10-4637-B7B4-516DB9812F76}" type="presOf" srcId="{112886A1-CE55-47D5-9B75-460E2ABAC3BF}" destId="{7EC9D6D1-8686-474C-A45B-DA0CF25DEFD6}" srcOrd="0" destOrd="0" presId="urn:microsoft.com/office/officeart/2008/layout/VerticalCurvedList"/>
    <dgm:cxn modelId="{B31DE8E7-AA54-4D2E-BF30-2EEA0D5720CA}" srcId="{7C4A065E-A697-4764-9E46-AB3459FA8F91}" destId="{D756CE0E-FD37-4977-943D-C7DA0DEEA287}" srcOrd="3" destOrd="0" parTransId="{57801805-7EB8-4FA6-AF5E-4AE927B75CBB}" sibTransId="{1D643F78-2A86-41B0-A68D-679B051D81D1}"/>
    <dgm:cxn modelId="{901437F5-29C0-4729-85A4-8988223437F9}" type="presOf" srcId="{D756CE0E-FD37-4977-943D-C7DA0DEEA287}" destId="{7BAA4388-C7D5-4CD0-AD80-9C0AA7FD8B39}" srcOrd="0" destOrd="0" presId="urn:microsoft.com/office/officeart/2008/layout/VerticalCurvedList"/>
    <dgm:cxn modelId="{9B6124D8-2C57-45D6-AEA7-C68E7E3541CA}" type="presParOf" srcId="{4EB637E1-A9E0-4B54-9176-950EB236F066}" destId="{0EC1A2E3-CDA9-4A01-979D-5845D943D8E3}" srcOrd="0" destOrd="0" presId="urn:microsoft.com/office/officeart/2008/layout/VerticalCurvedList"/>
    <dgm:cxn modelId="{A020D3BF-992A-4285-829C-FA6F95B4CA0B}" type="presParOf" srcId="{0EC1A2E3-CDA9-4A01-979D-5845D943D8E3}" destId="{86BF721D-CB14-4109-8820-D07755B3E36B}" srcOrd="0" destOrd="0" presId="urn:microsoft.com/office/officeart/2008/layout/VerticalCurvedList"/>
    <dgm:cxn modelId="{0253FFB2-085F-49E3-8EEF-6A6F37AD91C2}" type="presParOf" srcId="{86BF721D-CB14-4109-8820-D07755B3E36B}" destId="{FA81DAD5-0360-4D4B-8891-7C9A24E9EC9D}" srcOrd="0" destOrd="0" presId="urn:microsoft.com/office/officeart/2008/layout/VerticalCurvedList"/>
    <dgm:cxn modelId="{116228C7-F68E-48ED-B7CF-16D092C98D96}" type="presParOf" srcId="{86BF721D-CB14-4109-8820-D07755B3E36B}" destId="{7EC9D6D1-8686-474C-A45B-DA0CF25DEFD6}" srcOrd="1" destOrd="0" presId="urn:microsoft.com/office/officeart/2008/layout/VerticalCurvedList"/>
    <dgm:cxn modelId="{883DEAFD-08E3-40EE-BEB7-C2F323066E3A}" type="presParOf" srcId="{86BF721D-CB14-4109-8820-D07755B3E36B}" destId="{47626C6D-2122-4D80-AF65-F7C257AFDA84}" srcOrd="2" destOrd="0" presId="urn:microsoft.com/office/officeart/2008/layout/VerticalCurvedList"/>
    <dgm:cxn modelId="{B28C8A2E-9395-46C5-8C60-A1731C4BA0CD}" type="presParOf" srcId="{86BF721D-CB14-4109-8820-D07755B3E36B}" destId="{EB7E605E-9F69-460D-98D2-2C72D3B52948}" srcOrd="3" destOrd="0" presId="urn:microsoft.com/office/officeart/2008/layout/VerticalCurvedList"/>
    <dgm:cxn modelId="{856EA00F-5EA8-464C-85C3-36846AB27DC9}" type="presParOf" srcId="{0EC1A2E3-CDA9-4A01-979D-5845D943D8E3}" destId="{98B4A76F-8623-4BEE-880B-A1CD63E839DD}" srcOrd="1" destOrd="0" presId="urn:microsoft.com/office/officeart/2008/layout/VerticalCurvedList"/>
    <dgm:cxn modelId="{5D093CBD-97B5-4E9D-86BC-9ADF8A8B0E67}" type="presParOf" srcId="{0EC1A2E3-CDA9-4A01-979D-5845D943D8E3}" destId="{79BD075A-F6E3-4B76-8E3B-0C92D6C9F44D}" srcOrd="2" destOrd="0" presId="urn:microsoft.com/office/officeart/2008/layout/VerticalCurvedList"/>
    <dgm:cxn modelId="{9EB47AC4-065C-4C4E-8E3E-AF97E1772B6D}" type="presParOf" srcId="{79BD075A-F6E3-4B76-8E3B-0C92D6C9F44D}" destId="{6A6A3EB5-70F5-4B17-8B2D-63FE70A2F29A}" srcOrd="0" destOrd="0" presId="urn:microsoft.com/office/officeart/2008/layout/VerticalCurvedList"/>
    <dgm:cxn modelId="{59799680-5D4C-48FD-A060-A0B20EC54CD9}" type="presParOf" srcId="{0EC1A2E3-CDA9-4A01-979D-5845D943D8E3}" destId="{6537237B-B710-4615-86A6-49C28F8CFB57}" srcOrd="3" destOrd="0" presId="urn:microsoft.com/office/officeart/2008/layout/VerticalCurvedList"/>
    <dgm:cxn modelId="{7BCB3B69-6268-46E9-B6BA-8A29717B07D6}" type="presParOf" srcId="{0EC1A2E3-CDA9-4A01-979D-5845D943D8E3}" destId="{2FC575A4-7581-45BA-8704-6F5DBB3074CC}" srcOrd="4" destOrd="0" presId="urn:microsoft.com/office/officeart/2008/layout/VerticalCurvedList"/>
    <dgm:cxn modelId="{441BA0E2-E871-4F1A-A2BA-D7B7C97ACF17}" type="presParOf" srcId="{2FC575A4-7581-45BA-8704-6F5DBB3074CC}" destId="{AA4F164C-D0DC-4B70-8747-F6621B386039}" srcOrd="0" destOrd="0" presId="urn:microsoft.com/office/officeart/2008/layout/VerticalCurvedList"/>
    <dgm:cxn modelId="{77F4F33C-DC95-4C4A-9CDA-2F4648BEE0F6}" type="presParOf" srcId="{0EC1A2E3-CDA9-4A01-979D-5845D943D8E3}" destId="{E7EA46F8-187B-466D-AFDD-DAF2669D2ABB}" srcOrd="5" destOrd="0" presId="urn:microsoft.com/office/officeart/2008/layout/VerticalCurvedList"/>
    <dgm:cxn modelId="{EFC8F99E-6C0C-49DE-B6AF-07DA25A99890}" type="presParOf" srcId="{0EC1A2E3-CDA9-4A01-979D-5845D943D8E3}" destId="{46A12493-E59D-4C8E-9077-4A61BC2CA78D}" srcOrd="6" destOrd="0" presId="urn:microsoft.com/office/officeart/2008/layout/VerticalCurvedList"/>
    <dgm:cxn modelId="{CCD5D331-0E45-4DF7-B056-46337CC942F9}" type="presParOf" srcId="{46A12493-E59D-4C8E-9077-4A61BC2CA78D}" destId="{D75C30F5-4A2B-4D89-A4E6-F167AEBEC939}" srcOrd="0" destOrd="0" presId="urn:microsoft.com/office/officeart/2008/layout/VerticalCurvedList"/>
    <dgm:cxn modelId="{FD7FC8B7-E35C-44C8-A9DA-28678FF9338F}" type="presParOf" srcId="{0EC1A2E3-CDA9-4A01-979D-5845D943D8E3}" destId="{7BAA4388-C7D5-4CD0-AD80-9C0AA7FD8B39}" srcOrd="7" destOrd="0" presId="urn:microsoft.com/office/officeart/2008/layout/VerticalCurvedList"/>
    <dgm:cxn modelId="{3E693354-901B-4B19-80D8-CF19CEAB8B3C}" type="presParOf" srcId="{0EC1A2E3-CDA9-4A01-979D-5845D943D8E3}" destId="{D071C4FB-B1F0-4C59-8954-0A1BE7C39997}" srcOrd="8" destOrd="0" presId="urn:microsoft.com/office/officeart/2008/layout/VerticalCurvedList"/>
    <dgm:cxn modelId="{A55E360A-F1F5-4362-AF81-49CB600A3650}" type="presParOf" srcId="{D071C4FB-B1F0-4C59-8954-0A1BE7C39997}" destId="{59D690E8-C45A-40C0-A691-810509E9EAFC}"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48E96C1-1BFC-416A-B4A7-4BC2FA5D0A0B}" type="doc">
      <dgm:prSet loTypeId="urn:microsoft.com/office/officeart/2005/8/layout/hProcess4" loCatId="process" qsTypeId="urn:microsoft.com/office/officeart/2005/8/quickstyle/simple1" qsCatId="simple" csTypeId="urn:microsoft.com/office/officeart/2005/8/colors/accent3_1" csCatId="accent3" phldr="1"/>
      <dgm:spPr/>
      <dgm:t>
        <a:bodyPr/>
        <a:lstStyle/>
        <a:p>
          <a:endParaRPr lang="es-CO"/>
        </a:p>
      </dgm:t>
    </dgm:pt>
    <dgm:pt modelId="{0D5A989B-7BAF-4AF7-8EFF-29FE8B7C3695}">
      <dgm:prSet phldrT="[Texto]" custT="1"/>
      <dgm:spPr>
        <a:solidFill>
          <a:schemeClr val="accent1">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800" b="1" dirty="0"/>
            <a:t>Subsidiariedad.</a:t>
          </a:r>
        </a:p>
      </dgm:t>
    </dgm:pt>
    <dgm:pt modelId="{7B9B6700-7B73-4D79-A0D9-4A99572FB989}" type="parTrans" cxnId="{2B29814C-B0FE-42CB-B8A7-B1A49FBC8B34}">
      <dgm:prSet/>
      <dgm:spPr/>
      <dgm:t>
        <a:bodyPr/>
        <a:lstStyle/>
        <a:p>
          <a:endParaRPr lang="es-CO" sz="1800" b="1"/>
        </a:p>
      </dgm:t>
    </dgm:pt>
    <dgm:pt modelId="{2F5BECC8-4A2B-4003-90E5-7E5D650B1DC7}" type="sibTrans" cxnId="{2B29814C-B0FE-42CB-B8A7-B1A49FBC8B34}">
      <dgm:prSet/>
      <dgm:spPr>
        <a:ln w="57150"/>
      </dgm:spPr>
      <dgm:t>
        <a:bodyPr/>
        <a:lstStyle/>
        <a:p>
          <a:endParaRPr lang="es-CO" sz="1800" b="1"/>
        </a:p>
      </dgm:t>
    </dgm:pt>
    <dgm:pt modelId="{65A8C708-B358-4A5B-8F55-5BD84905C1D5}">
      <dgm:prSet phldrT="[Texto]" custT="1">
        <dgm:style>
          <a:lnRef idx="2">
            <a:schemeClr val="accent1"/>
          </a:lnRef>
          <a:fillRef idx="1">
            <a:schemeClr val="lt1"/>
          </a:fillRef>
          <a:effectRef idx="0">
            <a:schemeClr val="accent1"/>
          </a:effectRef>
          <a:fontRef idx="minor">
            <a:schemeClr val="dk1"/>
          </a:fontRef>
        </dgm:style>
      </dgm:prSet>
      <dgm:spPr/>
      <dgm:t>
        <a:bodyPr/>
        <a:lstStyle/>
        <a:p>
          <a:r>
            <a:rPr lang="es-CO" sz="1800" b="1" dirty="0"/>
            <a:t>Compromiso político Administrativo.</a:t>
          </a:r>
        </a:p>
      </dgm:t>
    </dgm:pt>
    <dgm:pt modelId="{1C701B17-E99A-4519-8DC6-4B8422233FCE}" type="parTrans" cxnId="{99D095A3-0B1C-4292-BDA2-4D4E1BC5C41B}">
      <dgm:prSet/>
      <dgm:spPr/>
      <dgm:t>
        <a:bodyPr/>
        <a:lstStyle/>
        <a:p>
          <a:endParaRPr lang="es-CO" sz="1800" b="1"/>
        </a:p>
      </dgm:t>
    </dgm:pt>
    <dgm:pt modelId="{6A3490EE-E224-4FA5-B9D4-DA2B9E2B74CE}" type="sibTrans" cxnId="{99D095A3-0B1C-4292-BDA2-4D4E1BC5C41B}">
      <dgm:prSet/>
      <dgm:spPr/>
      <dgm:t>
        <a:bodyPr/>
        <a:lstStyle/>
        <a:p>
          <a:endParaRPr lang="es-CO" sz="1800" b="1"/>
        </a:p>
      </dgm:t>
    </dgm:pt>
    <dgm:pt modelId="{581AC97E-8CCB-4DA2-8920-A94E396ECAEC}">
      <dgm:prSet phldrT="[Texto]" custT="1"/>
      <dgm:spPr>
        <a:solidFill>
          <a:schemeClr val="accent4">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pPr algn="ctr"/>
          <a:r>
            <a:rPr lang="es-CO" sz="1800" b="1" dirty="0"/>
            <a:t>Complementariedad.</a:t>
          </a:r>
        </a:p>
      </dgm:t>
    </dgm:pt>
    <dgm:pt modelId="{85064FB8-2865-43E0-B428-99A70FE0DC5B}" type="parTrans" cxnId="{1F56C22F-451A-4B49-BCAF-FE834706E3F3}">
      <dgm:prSet/>
      <dgm:spPr/>
      <dgm:t>
        <a:bodyPr/>
        <a:lstStyle/>
        <a:p>
          <a:endParaRPr lang="es-CO" sz="1800" b="1"/>
        </a:p>
      </dgm:t>
    </dgm:pt>
    <dgm:pt modelId="{BBC9FE11-6EA1-463C-87E1-B916EB20D03F}" type="sibTrans" cxnId="{1F56C22F-451A-4B49-BCAF-FE834706E3F3}">
      <dgm:prSet/>
      <dgm:spPr>
        <a:ln w="57150"/>
      </dgm:spPr>
      <dgm:t>
        <a:bodyPr/>
        <a:lstStyle/>
        <a:p>
          <a:endParaRPr lang="es-CO" sz="1800" b="1"/>
        </a:p>
      </dgm:t>
    </dgm:pt>
    <dgm:pt modelId="{90688842-B4A5-4163-A7B1-DEA5C8D3BD59}">
      <dgm:prSet phldrT="[Texto]" custT="1">
        <dgm:style>
          <a:lnRef idx="2">
            <a:schemeClr val="accent1"/>
          </a:lnRef>
          <a:fillRef idx="1">
            <a:schemeClr val="lt1"/>
          </a:fillRef>
          <a:effectRef idx="0">
            <a:schemeClr val="accent1"/>
          </a:effectRef>
          <a:fontRef idx="minor">
            <a:schemeClr val="dk1"/>
          </a:fontRef>
        </dgm:style>
      </dgm:prSet>
      <dgm:spPr/>
      <dgm:t>
        <a:bodyPr/>
        <a:lstStyle/>
        <a:p>
          <a:pPr algn="just"/>
          <a:r>
            <a:rPr lang="es-CO" sz="1800" b="1" dirty="0"/>
            <a:t>Trabajo Interdisciplinar con planes de acción ejecutables.</a:t>
          </a:r>
        </a:p>
      </dgm:t>
    </dgm:pt>
    <dgm:pt modelId="{FD03ADB0-2E8B-412B-AD46-048BB4210635}" type="parTrans" cxnId="{B223E3E6-9754-4A31-95E8-5FC2B52A5DCB}">
      <dgm:prSet/>
      <dgm:spPr/>
      <dgm:t>
        <a:bodyPr/>
        <a:lstStyle/>
        <a:p>
          <a:endParaRPr lang="es-CO" sz="1800" b="1"/>
        </a:p>
      </dgm:t>
    </dgm:pt>
    <dgm:pt modelId="{558FFF78-3048-47BD-AF3D-A77C31380270}" type="sibTrans" cxnId="{B223E3E6-9754-4A31-95E8-5FC2B52A5DCB}">
      <dgm:prSet/>
      <dgm:spPr/>
      <dgm:t>
        <a:bodyPr/>
        <a:lstStyle/>
        <a:p>
          <a:endParaRPr lang="es-CO" sz="1800" b="1"/>
        </a:p>
      </dgm:t>
    </dgm:pt>
    <dgm:pt modelId="{025E6619-B61C-4397-BFA8-07FD671DC3CD}">
      <dgm:prSet phldrT="[Texto]" custT="1"/>
      <dgm:spPr>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800" b="1" dirty="0"/>
            <a:t>Concurrencia.</a:t>
          </a:r>
        </a:p>
      </dgm:t>
    </dgm:pt>
    <dgm:pt modelId="{3F076511-7703-4D33-A478-8CFCE538D837}" type="parTrans" cxnId="{44D6E93D-4EBA-45DA-9B08-6ED21988A261}">
      <dgm:prSet/>
      <dgm:spPr/>
      <dgm:t>
        <a:bodyPr/>
        <a:lstStyle/>
        <a:p>
          <a:endParaRPr lang="es-CO" sz="1800" b="1"/>
        </a:p>
      </dgm:t>
    </dgm:pt>
    <dgm:pt modelId="{1B574999-9F68-42B0-96AE-BDF94731E115}" type="sibTrans" cxnId="{44D6E93D-4EBA-45DA-9B08-6ED21988A261}">
      <dgm:prSet/>
      <dgm:spPr/>
      <dgm:t>
        <a:bodyPr/>
        <a:lstStyle/>
        <a:p>
          <a:endParaRPr lang="es-CO" sz="1800" b="1"/>
        </a:p>
      </dgm:t>
    </dgm:pt>
    <dgm:pt modelId="{F9F62711-D197-4918-8782-C3BE7BFCC5A5}">
      <dgm:prSet phldrT="[Texto]" custT="1">
        <dgm:style>
          <a:lnRef idx="2">
            <a:schemeClr val="accent1"/>
          </a:lnRef>
          <a:fillRef idx="1">
            <a:schemeClr val="lt1"/>
          </a:fillRef>
          <a:effectRef idx="0">
            <a:schemeClr val="accent1"/>
          </a:effectRef>
          <a:fontRef idx="minor">
            <a:schemeClr val="dk1"/>
          </a:fontRef>
        </dgm:style>
      </dgm:prSet>
      <dgm:spPr/>
      <dgm:t>
        <a:bodyPr/>
        <a:lstStyle/>
        <a:p>
          <a:r>
            <a:rPr lang="es-CO" sz="1800" b="1" dirty="0"/>
            <a:t>Acompañamiento técnico a los territorios.</a:t>
          </a:r>
        </a:p>
      </dgm:t>
    </dgm:pt>
    <dgm:pt modelId="{EA1A3DB7-8EC3-4CE0-86C0-6C5F63F2C020}" type="parTrans" cxnId="{B178255D-2CA5-4AA5-B821-3E9A85126BB5}">
      <dgm:prSet/>
      <dgm:spPr/>
      <dgm:t>
        <a:bodyPr/>
        <a:lstStyle/>
        <a:p>
          <a:endParaRPr lang="es-CO" sz="1800" b="1"/>
        </a:p>
      </dgm:t>
    </dgm:pt>
    <dgm:pt modelId="{38FB4A8B-472D-4FC8-A628-10542E6C9E76}" type="sibTrans" cxnId="{B178255D-2CA5-4AA5-B821-3E9A85126BB5}">
      <dgm:prSet/>
      <dgm:spPr/>
      <dgm:t>
        <a:bodyPr/>
        <a:lstStyle/>
        <a:p>
          <a:endParaRPr lang="es-CO" sz="1800" b="1"/>
        </a:p>
      </dgm:t>
    </dgm:pt>
    <dgm:pt modelId="{C8F38C4A-DD57-4B70-8FE5-3B6973A4474E}">
      <dgm:prSet custT="1">
        <dgm:style>
          <a:lnRef idx="2">
            <a:schemeClr val="accent1"/>
          </a:lnRef>
          <a:fillRef idx="1">
            <a:schemeClr val="lt1"/>
          </a:fillRef>
          <a:effectRef idx="0">
            <a:schemeClr val="accent1"/>
          </a:effectRef>
          <a:fontRef idx="minor">
            <a:schemeClr val="dk1"/>
          </a:fontRef>
        </dgm:style>
      </dgm:prSet>
      <dgm:spPr/>
      <dgm:t>
        <a:bodyPr/>
        <a:lstStyle/>
        <a:p>
          <a:r>
            <a:rPr lang="es-CO" sz="1800" b="1" dirty="0"/>
            <a:t>Inclusión del tema en políticas Públicas relacionadas.</a:t>
          </a:r>
        </a:p>
      </dgm:t>
    </dgm:pt>
    <dgm:pt modelId="{D02DE9A8-BD88-4AF8-945C-57000558FE59}" type="parTrans" cxnId="{41230A07-56C4-4186-8091-5A5C0570E5A1}">
      <dgm:prSet/>
      <dgm:spPr/>
      <dgm:t>
        <a:bodyPr/>
        <a:lstStyle/>
        <a:p>
          <a:endParaRPr lang="es-CO" sz="1800" b="1"/>
        </a:p>
      </dgm:t>
    </dgm:pt>
    <dgm:pt modelId="{EFAAA40C-8A60-428B-A885-BE19650315C6}" type="sibTrans" cxnId="{41230A07-56C4-4186-8091-5A5C0570E5A1}">
      <dgm:prSet/>
      <dgm:spPr/>
      <dgm:t>
        <a:bodyPr/>
        <a:lstStyle/>
        <a:p>
          <a:endParaRPr lang="es-CO" sz="1800" b="1"/>
        </a:p>
      </dgm:t>
    </dgm:pt>
    <dgm:pt modelId="{E1210E4F-10D1-4181-8F03-C3C6CD90C777}">
      <dgm:prSet custT="1">
        <dgm:style>
          <a:lnRef idx="2">
            <a:schemeClr val="accent1"/>
          </a:lnRef>
          <a:fillRef idx="1">
            <a:schemeClr val="lt1"/>
          </a:fillRef>
          <a:effectRef idx="0">
            <a:schemeClr val="accent1"/>
          </a:effectRef>
          <a:fontRef idx="minor">
            <a:schemeClr val="dk1"/>
          </a:fontRef>
        </dgm:style>
      </dgm:prSet>
      <dgm:spPr/>
      <dgm:t>
        <a:bodyPr/>
        <a:lstStyle/>
        <a:p>
          <a:pPr algn="just"/>
          <a:r>
            <a:rPr lang="es-CO" sz="1800" b="1" dirty="0"/>
            <a:t>Trabajo al Interior de las instituciones, a partir de los programas que se desarrollan.</a:t>
          </a:r>
        </a:p>
      </dgm:t>
    </dgm:pt>
    <dgm:pt modelId="{7E6C939C-C3B2-4592-8565-492213416973}" type="parTrans" cxnId="{237B2D2C-3104-43F6-A36B-608006121E72}">
      <dgm:prSet/>
      <dgm:spPr/>
      <dgm:t>
        <a:bodyPr/>
        <a:lstStyle/>
        <a:p>
          <a:endParaRPr lang="es-CO" sz="1800" b="1"/>
        </a:p>
      </dgm:t>
    </dgm:pt>
    <dgm:pt modelId="{2FF9DC5F-5FCF-443B-8296-D088D7E8794C}" type="sibTrans" cxnId="{237B2D2C-3104-43F6-A36B-608006121E72}">
      <dgm:prSet/>
      <dgm:spPr/>
      <dgm:t>
        <a:bodyPr/>
        <a:lstStyle/>
        <a:p>
          <a:endParaRPr lang="es-CO" sz="1800" b="1"/>
        </a:p>
      </dgm:t>
    </dgm:pt>
    <dgm:pt modelId="{7CB1F97A-A6BF-4CDC-8E7F-4E6A09C7F01A}">
      <dgm:prSet custT="1">
        <dgm:style>
          <a:lnRef idx="2">
            <a:schemeClr val="accent1"/>
          </a:lnRef>
          <a:fillRef idx="1">
            <a:schemeClr val="lt1"/>
          </a:fillRef>
          <a:effectRef idx="0">
            <a:schemeClr val="accent1"/>
          </a:effectRef>
          <a:fontRef idx="minor">
            <a:schemeClr val="dk1"/>
          </a:fontRef>
        </dgm:style>
      </dgm:prSet>
      <dgm:spPr/>
      <dgm:t>
        <a:bodyPr/>
        <a:lstStyle/>
        <a:p>
          <a:pPr algn="just"/>
          <a:r>
            <a:rPr lang="es-CO" sz="1800" b="1"/>
            <a:t>Acompañamiento técnico a los territorios.</a:t>
          </a:r>
          <a:endParaRPr lang="es-CO" sz="1800" b="1" dirty="0"/>
        </a:p>
      </dgm:t>
    </dgm:pt>
    <dgm:pt modelId="{652C0F63-7D1A-4FA6-B6E4-06717E1ACAB2}" type="parTrans" cxnId="{ACBF0BD5-3B8B-411F-B387-9DA48A4282FE}">
      <dgm:prSet/>
      <dgm:spPr/>
      <dgm:t>
        <a:bodyPr/>
        <a:lstStyle/>
        <a:p>
          <a:endParaRPr lang="es-CO" sz="1800" b="1"/>
        </a:p>
      </dgm:t>
    </dgm:pt>
    <dgm:pt modelId="{1AFCD97E-4037-475D-B2D6-195C1FEB6E9C}" type="sibTrans" cxnId="{ACBF0BD5-3B8B-411F-B387-9DA48A4282FE}">
      <dgm:prSet/>
      <dgm:spPr/>
      <dgm:t>
        <a:bodyPr/>
        <a:lstStyle/>
        <a:p>
          <a:endParaRPr lang="es-CO" sz="1800" b="1"/>
        </a:p>
      </dgm:t>
    </dgm:pt>
    <dgm:pt modelId="{A9322609-43D2-46C9-9AA2-942298012355}">
      <dgm:prSet custT="1">
        <dgm:style>
          <a:lnRef idx="2">
            <a:schemeClr val="accent1"/>
          </a:lnRef>
          <a:fillRef idx="1">
            <a:schemeClr val="lt1"/>
          </a:fillRef>
          <a:effectRef idx="0">
            <a:schemeClr val="accent1"/>
          </a:effectRef>
          <a:fontRef idx="minor">
            <a:schemeClr val="dk1"/>
          </a:fontRef>
        </dgm:style>
      </dgm:prSet>
      <dgm:spPr/>
      <dgm:t>
        <a:bodyPr/>
        <a:lstStyle/>
        <a:p>
          <a:r>
            <a:rPr lang="es-CO" sz="1800" b="1" dirty="0"/>
            <a:t>Trabajo conjunto con las universidades  y las comunidades.</a:t>
          </a:r>
        </a:p>
      </dgm:t>
    </dgm:pt>
    <dgm:pt modelId="{5E33F10F-C7A0-484E-9B88-00C529AAC1B3}" type="parTrans" cxnId="{0BB9EDA2-3D99-49D5-94D6-745A2A537DD1}">
      <dgm:prSet/>
      <dgm:spPr/>
      <dgm:t>
        <a:bodyPr/>
        <a:lstStyle/>
        <a:p>
          <a:endParaRPr lang="es-CO" sz="1800" b="1"/>
        </a:p>
      </dgm:t>
    </dgm:pt>
    <dgm:pt modelId="{74002DF1-4BD9-407B-A833-AB131FBEBBDD}" type="sibTrans" cxnId="{0BB9EDA2-3D99-49D5-94D6-745A2A537DD1}">
      <dgm:prSet/>
      <dgm:spPr/>
      <dgm:t>
        <a:bodyPr/>
        <a:lstStyle/>
        <a:p>
          <a:endParaRPr lang="es-CO" sz="1800" b="1"/>
        </a:p>
      </dgm:t>
    </dgm:pt>
    <dgm:pt modelId="{AE595598-0BD8-48E0-9D05-0ECED50B771E}">
      <dgm:prSet custT="1">
        <dgm:style>
          <a:lnRef idx="2">
            <a:schemeClr val="accent1"/>
          </a:lnRef>
          <a:fillRef idx="1">
            <a:schemeClr val="lt1"/>
          </a:fillRef>
          <a:effectRef idx="0">
            <a:schemeClr val="accent1"/>
          </a:effectRef>
          <a:fontRef idx="minor">
            <a:schemeClr val="dk1"/>
          </a:fontRef>
        </dgm:style>
      </dgm:prSet>
      <dgm:spPr/>
      <dgm:t>
        <a:bodyPr/>
        <a:lstStyle/>
        <a:p>
          <a:r>
            <a:rPr lang="es-CO" sz="1800" b="1"/>
            <a:t>Trabajo en los entornos personal, familiar, educativo y comunitario.</a:t>
          </a:r>
          <a:endParaRPr lang="es-CO" sz="1800" b="1" dirty="0"/>
        </a:p>
      </dgm:t>
    </dgm:pt>
    <dgm:pt modelId="{21CCC7B3-68C3-417B-85AE-943AFE58E32D}" type="parTrans" cxnId="{AAA2B091-10A3-4925-A05F-0C7A47DE827E}">
      <dgm:prSet/>
      <dgm:spPr/>
      <dgm:t>
        <a:bodyPr/>
        <a:lstStyle/>
        <a:p>
          <a:endParaRPr lang="es-CO" sz="1800" b="1"/>
        </a:p>
      </dgm:t>
    </dgm:pt>
    <dgm:pt modelId="{D2305299-DC3C-46A1-A054-ECE3FA7C9421}" type="sibTrans" cxnId="{AAA2B091-10A3-4925-A05F-0C7A47DE827E}">
      <dgm:prSet/>
      <dgm:spPr/>
      <dgm:t>
        <a:bodyPr/>
        <a:lstStyle/>
        <a:p>
          <a:endParaRPr lang="es-CO" sz="1800" b="1"/>
        </a:p>
      </dgm:t>
    </dgm:pt>
    <dgm:pt modelId="{9B288969-2CF2-4285-9A61-F1197CA354F7}" type="pres">
      <dgm:prSet presAssocID="{E48E96C1-1BFC-416A-B4A7-4BC2FA5D0A0B}" presName="Name0" presStyleCnt="0">
        <dgm:presLayoutVars>
          <dgm:dir/>
          <dgm:animLvl val="lvl"/>
          <dgm:resizeHandles val="exact"/>
        </dgm:presLayoutVars>
      </dgm:prSet>
      <dgm:spPr/>
    </dgm:pt>
    <dgm:pt modelId="{BC869D6D-7699-4A5C-A4C7-584DBF581A51}" type="pres">
      <dgm:prSet presAssocID="{E48E96C1-1BFC-416A-B4A7-4BC2FA5D0A0B}" presName="tSp" presStyleCnt="0"/>
      <dgm:spPr/>
    </dgm:pt>
    <dgm:pt modelId="{62D1A2FE-D8B1-47A8-9422-DCC05A07CC96}" type="pres">
      <dgm:prSet presAssocID="{E48E96C1-1BFC-416A-B4A7-4BC2FA5D0A0B}" presName="bSp" presStyleCnt="0"/>
      <dgm:spPr/>
    </dgm:pt>
    <dgm:pt modelId="{96D70621-9D9E-4DA7-A24B-2055CC40E7B7}" type="pres">
      <dgm:prSet presAssocID="{E48E96C1-1BFC-416A-B4A7-4BC2FA5D0A0B}" presName="process" presStyleCnt="0"/>
      <dgm:spPr/>
    </dgm:pt>
    <dgm:pt modelId="{1550E270-7144-4945-A834-B42DFCD98575}" type="pres">
      <dgm:prSet presAssocID="{0D5A989B-7BAF-4AF7-8EFF-29FE8B7C3695}" presName="composite1" presStyleCnt="0"/>
      <dgm:spPr/>
    </dgm:pt>
    <dgm:pt modelId="{BD45DCB3-7F80-4BD2-B2DD-DB67991D862F}" type="pres">
      <dgm:prSet presAssocID="{0D5A989B-7BAF-4AF7-8EFF-29FE8B7C3695}" presName="dummyNode1" presStyleLbl="node1" presStyleIdx="0" presStyleCnt="3"/>
      <dgm:spPr/>
    </dgm:pt>
    <dgm:pt modelId="{3D3AC58C-7354-4065-A2C2-897069106C58}" type="pres">
      <dgm:prSet presAssocID="{0D5A989B-7BAF-4AF7-8EFF-29FE8B7C3695}" presName="childNode1" presStyleLbl="bgAcc1" presStyleIdx="0" presStyleCnt="3" custScaleX="120318" custScaleY="102612" custLinFactNeighborX="-1050" custLinFactNeighborY="-9">
        <dgm:presLayoutVars>
          <dgm:bulletEnabled val="1"/>
        </dgm:presLayoutVars>
      </dgm:prSet>
      <dgm:spPr/>
    </dgm:pt>
    <dgm:pt modelId="{8BCC0794-4A6D-4F70-9116-A31CCCDE5652}" type="pres">
      <dgm:prSet presAssocID="{0D5A989B-7BAF-4AF7-8EFF-29FE8B7C3695}" presName="childNode1tx" presStyleLbl="bgAcc1" presStyleIdx="0" presStyleCnt="3">
        <dgm:presLayoutVars>
          <dgm:bulletEnabled val="1"/>
        </dgm:presLayoutVars>
      </dgm:prSet>
      <dgm:spPr/>
    </dgm:pt>
    <dgm:pt modelId="{A3BD6733-304A-43E6-91C1-26367174AF34}" type="pres">
      <dgm:prSet presAssocID="{0D5A989B-7BAF-4AF7-8EFF-29FE8B7C3695}" presName="parentNode1" presStyleLbl="node1" presStyleIdx="0" presStyleCnt="3" custLinFactNeighborX="-1488" custLinFactNeighborY="13261">
        <dgm:presLayoutVars>
          <dgm:chMax val="1"/>
          <dgm:bulletEnabled val="1"/>
        </dgm:presLayoutVars>
      </dgm:prSet>
      <dgm:spPr/>
    </dgm:pt>
    <dgm:pt modelId="{FCE88C2A-D56A-401B-AFF7-271389EED6EA}" type="pres">
      <dgm:prSet presAssocID="{0D5A989B-7BAF-4AF7-8EFF-29FE8B7C3695}" presName="connSite1" presStyleCnt="0"/>
      <dgm:spPr/>
    </dgm:pt>
    <dgm:pt modelId="{96F39B2A-AF0D-4664-8B80-38899F43E468}" type="pres">
      <dgm:prSet presAssocID="{2F5BECC8-4A2B-4003-90E5-7E5D650B1DC7}" presName="Name9" presStyleLbl="sibTrans2D1" presStyleIdx="0" presStyleCnt="2"/>
      <dgm:spPr/>
    </dgm:pt>
    <dgm:pt modelId="{8D2048BC-4F4D-41C1-ABBE-23264B090857}" type="pres">
      <dgm:prSet presAssocID="{581AC97E-8CCB-4DA2-8920-A94E396ECAEC}" presName="composite2" presStyleCnt="0"/>
      <dgm:spPr/>
    </dgm:pt>
    <dgm:pt modelId="{FE8432E6-8792-49D7-B9E2-1F017873E21D}" type="pres">
      <dgm:prSet presAssocID="{581AC97E-8CCB-4DA2-8920-A94E396ECAEC}" presName="dummyNode2" presStyleLbl="node1" presStyleIdx="0" presStyleCnt="3"/>
      <dgm:spPr/>
    </dgm:pt>
    <dgm:pt modelId="{41C2BF47-B619-40DE-B29C-66B105A96AF6}" type="pres">
      <dgm:prSet presAssocID="{581AC97E-8CCB-4DA2-8920-A94E396ECAEC}" presName="childNode2" presStyleLbl="bgAcc1" presStyleIdx="1" presStyleCnt="3" custScaleX="155029" custScaleY="191649" custLinFactNeighborX="3178" custLinFactNeighborY="21292">
        <dgm:presLayoutVars>
          <dgm:bulletEnabled val="1"/>
        </dgm:presLayoutVars>
      </dgm:prSet>
      <dgm:spPr/>
    </dgm:pt>
    <dgm:pt modelId="{4D3D4806-1CF9-4C93-AB72-0C0CEB594A98}" type="pres">
      <dgm:prSet presAssocID="{581AC97E-8CCB-4DA2-8920-A94E396ECAEC}" presName="childNode2tx" presStyleLbl="bgAcc1" presStyleIdx="1" presStyleCnt="3">
        <dgm:presLayoutVars>
          <dgm:bulletEnabled val="1"/>
        </dgm:presLayoutVars>
      </dgm:prSet>
      <dgm:spPr/>
    </dgm:pt>
    <dgm:pt modelId="{6CE595D2-017B-4CFB-A30D-35540805ABEC}" type="pres">
      <dgm:prSet presAssocID="{581AC97E-8CCB-4DA2-8920-A94E396ECAEC}" presName="parentNode2" presStyleLbl="node1" presStyleIdx="1" presStyleCnt="3" custScaleX="116836" custLinFactNeighborX="-3044" custLinFactNeighborY="-31640">
        <dgm:presLayoutVars>
          <dgm:chMax val="0"/>
          <dgm:bulletEnabled val="1"/>
        </dgm:presLayoutVars>
      </dgm:prSet>
      <dgm:spPr/>
    </dgm:pt>
    <dgm:pt modelId="{E5CCEA75-5332-4347-8934-80F12785554E}" type="pres">
      <dgm:prSet presAssocID="{581AC97E-8CCB-4DA2-8920-A94E396ECAEC}" presName="connSite2" presStyleCnt="0"/>
      <dgm:spPr/>
    </dgm:pt>
    <dgm:pt modelId="{C26F3A95-8118-4585-A2F8-4E733462DB13}" type="pres">
      <dgm:prSet presAssocID="{BBC9FE11-6EA1-463C-87E1-B916EB20D03F}" presName="Name18" presStyleLbl="sibTrans2D1" presStyleIdx="1" presStyleCnt="2" custAng="0" custLinFactNeighborX="503" custLinFactNeighborY="421"/>
      <dgm:spPr/>
    </dgm:pt>
    <dgm:pt modelId="{0B844E3E-FCD4-40A6-93C3-85E1DEDDDB51}" type="pres">
      <dgm:prSet presAssocID="{025E6619-B61C-4397-BFA8-07FD671DC3CD}" presName="composite1" presStyleCnt="0"/>
      <dgm:spPr/>
    </dgm:pt>
    <dgm:pt modelId="{5210CE12-26EA-4E63-99EC-184726DE10CB}" type="pres">
      <dgm:prSet presAssocID="{025E6619-B61C-4397-BFA8-07FD671DC3CD}" presName="dummyNode1" presStyleLbl="node1" presStyleIdx="1" presStyleCnt="3"/>
      <dgm:spPr/>
    </dgm:pt>
    <dgm:pt modelId="{F54F605A-B759-4086-847A-D411AE0E1606}" type="pres">
      <dgm:prSet presAssocID="{025E6619-B61C-4397-BFA8-07FD671DC3CD}" presName="childNode1" presStyleLbl="bgAcc1" presStyleIdx="2" presStyleCnt="3" custScaleX="112711" custScaleY="191420" custLinFactNeighborX="4315" custLinFactNeighborY="-41570">
        <dgm:presLayoutVars>
          <dgm:bulletEnabled val="1"/>
        </dgm:presLayoutVars>
      </dgm:prSet>
      <dgm:spPr/>
    </dgm:pt>
    <dgm:pt modelId="{575443D2-0B4D-46FD-8ADF-C6F4B04307DD}" type="pres">
      <dgm:prSet presAssocID="{025E6619-B61C-4397-BFA8-07FD671DC3CD}" presName="childNode1tx" presStyleLbl="bgAcc1" presStyleIdx="2" presStyleCnt="3">
        <dgm:presLayoutVars>
          <dgm:bulletEnabled val="1"/>
        </dgm:presLayoutVars>
      </dgm:prSet>
      <dgm:spPr/>
    </dgm:pt>
    <dgm:pt modelId="{42281B86-7FB3-42B6-8CC0-766E626E5443}" type="pres">
      <dgm:prSet presAssocID="{025E6619-B61C-4397-BFA8-07FD671DC3CD}" presName="parentNode1" presStyleLbl="node1" presStyleIdx="2" presStyleCnt="3" custLinFactNeighborX="73" custLinFactNeighborY="41109">
        <dgm:presLayoutVars>
          <dgm:chMax val="1"/>
          <dgm:bulletEnabled val="1"/>
        </dgm:presLayoutVars>
      </dgm:prSet>
      <dgm:spPr/>
    </dgm:pt>
    <dgm:pt modelId="{299DC328-C5EE-4B38-9E41-7CFC5FE95492}" type="pres">
      <dgm:prSet presAssocID="{025E6619-B61C-4397-BFA8-07FD671DC3CD}" presName="connSite1" presStyleCnt="0"/>
      <dgm:spPr/>
    </dgm:pt>
  </dgm:ptLst>
  <dgm:cxnLst>
    <dgm:cxn modelId="{CCB55503-8BF5-4DA0-9236-838FB00AE344}" type="presOf" srcId="{AE595598-0BD8-48E0-9D05-0ECED50B771E}" destId="{575443D2-0B4D-46FD-8ADF-C6F4B04307DD}" srcOrd="1" destOrd="2" presId="urn:microsoft.com/office/officeart/2005/8/layout/hProcess4"/>
    <dgm:cxn modelId="{41230A07-56C4-4186-8091-5A5C0570E5A1}" srcId="{0D5A989B-7BAF-4AF7-8EFF-29FE8B7C3695}" destId="{C8F38C4A-DD57-4B70-8FE5-3B6973A4474E}" srcOrd="1" destOrd="0" parTransId="{D02DE9A8-BD88-4AF8-945C-57000558FE59}" sibTransId="{EFAAA40C-8A60-428B-A885-BE19650315C6}"/>
    <dgm:cxn modelId="{35E7BE0B-0B2A-4DB8-A838-1438BB905F99}" type="presOf" srcId="{A9322609-43D2-46C9-9AA2-942298012355}" destId="{F54F605A-B759-4086-847A-D411AE0E1606}" srcOrd="0" destOrd="1" presId="urn:microsoft.com/office/officeart/2005/8/layout/hProcess4"/>
    <dgm:cxn modelId="{CAA29E16-EDCF-41B9-839E-2F974A8B4152}" type="presOf" srcId="{581AC97E-8CCB-4DA2-8920-A94E396ECAEC}" destId="{6CE595D2-017B-4CFB-A30D-35540805ABEC}" srcOrd="0" destOrd="0" presId="urn:microsoft.com/office/officeart/2005/8/layout/hProcess4"/>
    <dgm:cxn modelId="{47865D18-25D1-43CE-A30A-3B33881836DF}" type="presOf" srcId="{E1210E4F-10D1-4181-8F03-C3C6CD90C777}" destId="{41C2BF47-B619-40DE-B29C-66B105A96AF6}" srcOrd="0" destOrd="1" presId="urn:microsoft.com/office/officeart/2005/8/layout/hProcess4"/>
    <dgm:cxn modelId="{237B2D2C-3104-43F6-A36B-608006121E72}" srcId="{581AC97E-8CCB-4DA2-8920-A94E396ECAEC}" destId="{E1210E4F-10D1-4181-8F03-C3C6CD90C777}" srcOrd="1" destOrd="0" parTransId="{7E6C939C-C3B2-4592-8565-492213416973}" sibTransId="{2FF9DC5F-5FCF-443B-8296-D088D7E8794C}"/>
    <dgm:cxn modelId="{1F56C22F-451A-4B49-BCAF-FE834706E3F3}" srcId="{E48E96C1-1BFC-416A-B4A7-4BC2FA5D0A0B}" destId="{581AC97E-8CCB-4DA2-8920-A94E396ECAEC}" srcOrd="1" destOrd="0" parTransId="{85064FB8-2865-43E0-B428-99A70FE0DC5B}" sibTransId="{BBC9FE11-6EA1-463C-87E1-B916EB20D03F}"/>
    <dgm:cxn modelId="{C0334B32-A89B-4F49-90CF-87D3654017EB}" type="presOf" srcId="{C8F38C4A-DD57-4B70-8FE5-3B6973A4474E}" destId="{3D3AC58C-7354-4065-A2C2-897069106C58}" srcOrd="0" destOrd="1" presId="urn:microsoft.com/office/officeart/2005/8/layout/hProcess4"/>
    <dgm:cxn modelId="{72C75C33-8396-4973-94DA-EC742A88C7DA}" type="presOf" srcId="{F9F62711-D197-4918-8782-C3BE7BFCC5A5}" destId="{F54F605A-B759-4086-847A-D411AE0E1606}" srcOrd="0" destOrd="0" presId="urn:microsoft.com/office/officeart/2005/8/layout/hProcess4"/>
    <dgm:cxn modelId="{532C0138-93E3-4260-AF9E-8642CF7333C0}" type="presOf" srcId="{C8F38C4A-DD57-4B70-8FE5-3B6973A4474E}" destId="{8BCC0794-4A6D-4F70-9116-A31CCCDE5652}" srcOrd="1" destOrd="1" presId="urn:microsoft.com/office/officeart/2005/8/layout/hProcess4"/>
    <dgm:cxn modelId="{44D6E93D-4EBA-45DA-9B08-6ED21988A261}" srcId="{E48E96C1-1BFC-416A-B4A7-4BC2FA5D0A0B}" destId="{025E6619-B61C-4397-BFA8-07FD671DC3CD}" srcOrd="2" destOrd="0" parTransId="{3F076511-7703-4D33-A478-8CFCE538D837}" sibTransId="{1B574999-9F68-42B0-96AE-BDF94731E115}"/>
    <dgm:cxn modelId="{DF84F640-8C27-45A1-88DA-C661035C7C1C}" type="presOf" srcId="{E48E96C1-1BFC-416A-B4A7-4BC2FA5D0A0B}" destId="{9B288969-2CF2-4285-9A61-F1197CA354F7}" srcOrd="0" destOrd="0" presId="urn:microsoft.com/office/officeart/2005/8/layout/hProcess4"/>
    <dgm:cxn modelId="{B178255D-2CA5-4AA5-B821-3E9A85126BB5}" srcId="{025E6619-B61C-4397-BFA8-07FD671DC3CD}" destId="{F9F62711-D197-4918-8782-C3BE7BFCC5A5}" srcOrd="0" destOrd="0" parTransId="{EA1A3DB7-8EC3-4CE0-86C0-6C5F63F2C020}" sibTransId="{38FB4A8B-472D-4FC8-A628-10542E6C9E76}"/>
    <dgm:cxn modelId="{2977295F-1A63-437D-A8F1-B3D2D00E84FC}" type="presOf" srcId="{F9F62711-D197-4918-8782-C3BE7BFCC5A5}" destId="{575443D2-0B4D-46FD-8ADF-C6F4B04307DD}" srcOrd="1" destOrd="0" presId="urn:microsoft.com/office/officeart/2005/8/layout/hProcess4"/>
    <dgm:cxn modelId="{DCCA4347-56D4-4E39-9E89-945D25658767}" type="presOf" srcId="{90688842-B4A5-4163-A7B1-DEA5C8D3BD59}" destId="{4D3D4806-1CF9-4C93-AB72-0C0CEB594A98}" srcOrd="1" destOrd="0" presId="urn:microsoft.com/office/officeart/2005/8/layout/hProcess4"/>
    <dgm:cxn modelId="{2B29814C-B0FE-42CB-B8A7-B1A49FBC8B34}" srcId="{E48E96C1-1BFC-416A-B4A7-4BC2FA5D0A0B}" destId="{0D5A989B-7BAF-4AF7-8EFF-29FE8B7C3695}" srcOrd="0" destOrd="0" parTransId="{7B9B6700-7B73-4D79-A0D9-4A99572FB989}" sibTransId="{2F5BECC8-4A2B-4003-90E5-7E5D650B1DC7}"/>
    <dgm:cxn modelId="{0133BF6E-0088-472B-9735-B70EA849C0EC}" type="presOf" srcId="{2F5BECC8-4A2B-4003-90E5-7E5D650B1DC7}" destId="{96F39B2A-AF0D-4664-8B80-38899F43E468}" srcOrd="0" destOrd="0" presId="urn:microsoft.com/office/officeart/2005/8/layout/hProcess4"/>
    <dgm:cxn modelId="{6E5E254F-C071-4D29-B536-8C43E8A7356F}" type="presOf" srcId="{65A8C708-B358-4A5B-8F55-5BD84905C1D5}" destId="{8BCC0794-4A6D-4F70-9116-A31CCCDE5652}" srcOrd="1" destOrd="0" presId="urn:microsoft.com/office/officeart/2005/8/layout/hProcess4"/>
    <dgm:cxn modelId="{8710874F-CEB4-4819-9E5C-416BFB88E301}" type="presOf" srcId="{A9322609-43D2-46C9-9AA2-942298012355}" destId="{575443D2-0B4D-46FD-8ADF-C6F4B04307DD}" srcOrd="1" destOrd="1" presId="urn:microsoft.com/office/officeart/2005/8/layout/hProcess4"/>
    <dgm:cxn modelId="{326D707C-ADA7-497F-AB69-5D06B9EF690B}" type="presOf" srcId="{65A8C708-B358-4A5B-8F55-5BD84905C1D5}" destId="{3D3AC58C-7354-4065-A2C2-897069106C58}" srcOrd="0" destOrd="0" presId="urn:microsoft.com/office/officeart/2005/8/layout/hProcess4"/>
    <dgm:cxn modelId="{8C70EC8B-9715-4B08-8D8D-B823F5F547CE}" type="presOf" srcId="{E1210E4F-10D1-4181-8F03-C3C6CD90C777}" destId="{4D3D4806-1CF9-4C93-AB72-0C0CEB594A98}" srcOrd="1" destOrd="1" presId="urn:microsoft.com/office/officeart/2005/8/layout/hProcess4"/>
    <dgm:cxn modelId="{41AB548D-FA9A-4A1E-82EC-4B641C256333}" type="presOf" srcId="{0D5A989B-7BAF-4AF7-8EFF-29FE8B7C3695}" destId="{A3BD6733-304A-43E6-91C1-26367174AF34}" srcOrd="0" destOrd="0" presId="urn:microsoft.com/office/officeart/2005/8/layout/hProcess4"/>
    <dgm:cxn modelId="{AAA2B091-10A3-4925-A05F-0C7A47DE827E}" srcId="{025E6619-B61C-4397-BFA8-07FD671DC3CD}" destId="{AE595598-0BD8-48E0-9D05-0ECED50B771E}" srcOrd="2" destOrd="0" parTransId="{21CCC7B3-68C3-417B-85AE-943AFE58E32D}" sibTransId="{D2305299-DC3C-46A1-A054-ECE3FA7C9421}"/>
    <dgm:cxn modelId="{9EDEF89A-9051-4C2F-91B8-95C99DC6F008}" type="presOf" srcId="{BBC9FE11-6EA1-463C-87E1-B916EB20D03F}" destId="{C26F3A95-8118-4585-A2F8-4E733462DB13}" srcOrd="0" destOrd="0" presId="urn:microsoft.com/office/officeart/2005/8/layout/hProcess4"/>
    <dgm:cxn modelId="{0BB9EDA2-3D99-49D5-94D6-745A2A537DD1}" srcId="{025E6619-B61C-4397-BFA8-07FD671DC3CD}" destId="{A9322609-43D2-46C9-9AA2-942298012355}" srcOrd="1" destOrd="0" parTransId="{5E33F10F-C7A0-484E-9B88-00C529AAC1B3}" sibTransId="{74002DF1-4BD9-407B-A833-AB131FBEBBDD}"/>
    <dgm:cxn modelId="{99D095A3-0B1C-4292-BDA2-4D4E1BC5C41B}" srcId="{0D5A989B-7BAF-4AF7-8EFF-29FE8B7C3695}" destId="{65A8C708-B358-4A5B-8F55-5BD84905C1D5}" srcOrd="0" destOrd="0" parTransId="{1C701B17-E99A-4519-8DC6-4B8422233FCE}" sibTransId="{6A3490EE-E224-4FA5-B9D4-DA2B9E2B74CE}"/>
    <dgm:cxn modelId="{72D8F2AE-05E8-49B7-B9F1-8C2A6FF2174B}" type="presOf" srcId="{90688842-B4A5-4163-A7B1-DEA5C8D3BD59}" destId="{41C2BF47-B619-40DE-B29C-66B105A96AF6}" srcOrd="0" destOrd="0" presId="urn:microsoft.com/office/officeart/2005/8/layout/hProcess4"/>
    <dgm:cxn modelId="{9813B2C6-70B5-4A7E-8104-9710ABF5A4D0}" type="presOf" srcId="{7CB1F97A-A6BF-4CDC-8E7F-4E6A09C7F01A}" destId="{41C2BF47-B619-40DE-B29C-66B105A96AF6}" srcOrd="0" destOrd="2" presId="urn:microsoft.com/office/officeart/2005/8/layout/hProcess4"/>
    <dgm:cxn modelId="{0FBCEFD1-FB07-4F26-9D20-BE47128CB557}" type="presOf" srcId="{7CB1F97A-A6BF-4CDC-8E7F-4E6A09C7F01A}" destId="{4D3D4806-1CF9-4C93-AB72-0C0CEB594A98}" srcOrd="1" destOrd="2" presId="urn:microsoft.com/office/officeart/2005/8/layout/hProcess4"/>
    <dgm:cxn modelId="{0F72A1D4-75BB-42AF-B80D-4C833B446986}" type="presOf" srcId="{AE595598-0BD8-48E0-9D05-0ECED50B771E}" destId="{F54F605A-B759-4086-847A-D411AE0E1606}" srcOrd="0" destOrd="2" presId="urn:microsoft.com/office/officeart/2005/8/layout/hProcess4"/>
    <dgm:cxn modelId="{ACBF0BD5-3B8B-411F-B387-9DA48A4282FE}" srcId="{581AC97E-8CCB-4DA2-8920-A94E396ECAEC}" destId="{7CB1F97A-A6BF-4CDC-8E7F-4E6A09C7F01A}" srcOrd="2" destOrd="0" parTransId="{652C0F63-7D1A-4FA6-B6E4-06717E1ACAB2}" sibTransId="{1AFCD97E-4037-475D-B2D6-195C1FEB6E9C}"/>
    <dgm:cxn modelId="{B223E3E6-9754-4A31-95E8-5FC2B52A5DCB}" srcId="{581AC97E-8CCB-4DA2-8920-A94E396ECAEC}" destId="{90688842-B4A5-4163-A7B1-DEA5C8D3BD59}" srcOrd="0" destOrd="0" parTransId="{FD03ADB0-2E8B-412B-AD46-048BB4210635}" sibTransId="{558FFF78-3048-47BD-AF3D-A77C31380270}"/>
    <dgm:cxn modelId="{FE7151F8-4A06-42CF-BA13-17CE754C0193}" type="presOf" srcId="{025E6619-B61C-4397-BFA8-07FD671DC3CD}" destId="{42281B86-7FB3-42B6-8CC0-766E626E5443}" srcOrd="0" destOrd="0" presId="urn:microsoft.com/office/officeart/2005/8/layout/hProcess4"/>
    <dgm:cxn modelId="{C0395209-3135-4D9B-8C61-BA0C7AE3D4A8}" type="presParOf" srcId="{9B288969-2CF2-4285-9A61-F1197CA354F7}" destId="{BC869D6D-7699-4A5C-A4C7-584DBF581A51}" srcOrd="0" destOrd="0" presId="urn:microsoft.com/office/officeart/2005/8/layout/hProcess4"/>
    <dgm:cxn modelId="{6A260F74-1166-4647-AE61-77DC87107D58}" type="presParOf" srcId="{9B288969-2CF2-4285-9A61-F1197CA354F7}" destId="{62D1A2FE-D8B1-47A8-9422-DCC05A07CC96}" srcOrd="1" destOrd="0" presId="urn:microsoft.com/office/officeart/2005/8/layout/hProcess4"/>
    <dgm:cxn modelId="{AE273F61-A7FC-4572-9B8C-0373DD301641}" type="presParOf" srcId="{9B288969-2CF2-4285-9A61-F1197CA354F7}" destId="{96D70621-9D9E-4DA7-A24B-2055CC40E7B7}" srcOrd="2" destOrd="0" presId="urn:microsoft.com/office/officeart/2005/8/layout/hProcess4"/>
    <dgm:cxn modelId="{929CD420-A5C9-43B9-8A8C-639C89D7F845}" type="presParOf" srcId="{96D70621-9D9E-4DA7-A24B-2055CC40E7B7}" destId="{1550E270-7144-4945-A834-B42DFCD98575}" srcOrd="0" destOrd="0" presId="urn:microsoft.com/office/officeart/2005/8/layout/hProcess4"/>
    <dgm:cxn modelId="{02A32FCA-CA8D-402E-91FB-874DEB64E411}" type="presParOf" srcId="{1550E270-7144-4945-A834-B42DFCD98575}" destId="{BD45DCB3-7F80-4BD2-B2DD-DB67991D862F}" srcOrd="0" destOrd="0" presId="urn:microsoft.com/office/officeart/2005/8/layout/hProcess4"/>
    <dgm:cxn modelId="{2AB73C97-5472-4060-9EFF-DE3CA5C4B3D2}" type="presParOf" srcId="{1550E270-7144-4945-A834-B42DFCD98575}" destId="{3D3AC58C-7354-4065-A2C2-897069106C58}" srcOrd="1" destOrd="0" presId="urn:microsoft.com/office/officeart/2005/8/layout/hProcess4"/>
    <dgm:cxn modelId="{0F0BDFF1-6C87-46DB-ABD2-756B7E4CFB07}" type="presParOf" srcId="{1550E270-7144-4945-A834-B42DFCD98575}" destId="{8BCC0794-4A6D-4F70-9116-A31CCCDE5652}" srcOrd="2" destOrd="0" presId="urn:microsoft.com/office/officeart/2005/8/layout/hProcess4"/>
    <dgm:cxn modelId="{3BA87C93-6794-4D0E-AD38-6E65B9F77A72}" type="presParOf" srcId="{1550E270-7144-4945-A834-B42DFCD98575}" destId="{A3BD6733-304A-43E6-91C1-26367174AF34}" srcOrd="3" destOrd="0" presId="urn:microsoft.com/office/officeart/2005/8/layout/hProcess4"/>
    <dgm:cxn modelId="{E2F7613B-41BE-4B7F-8444-536CC1B3074B}" type="presParOf" srcId="{1550E270-7144-4945-A834-B42DFCD98575}" destId="{FCE88C2A-D56A-401B-AFF7-271389EED6EA}" srcOrd="4" destOrd="0" presId="urn:microsoft.com/office/officeart/2005/8/layout/hProcess4"/>
    <dgm:cxn modelId="{F5593269-2F37-4FB0-9D62-FB0DC507D7F9}" type="presParOf" srcId="{96D70621-9D9E-4DA7-A24B-2055CC40E7B7}" destId="{96F39B2A-AF0D-4664-8B80-38899F43E468}" srcOrd="1" destOrd="0" presId="urn:microsoft.com/office/officeart/2005/8/layout/hProcess4"/>
    <dgm:cxn modelId="{53E4D318-73D3-48BE-8984-AAADD2328E3B}" type="presParOf" srcId="{96D70621-9D9E-4DA7-A24B-2055CC40E7B7}" destId="{8D2048BC-4F4D-41C1-ABBE-23264B090857}" srcOrd="2" destOrd="0" presId="urn:microsoft.com/office/officeart/2005/8/layout/hProcess4"/>
    <dgm:cxn modelId="{8DDBEDBE-84B2-48D1-A3AA-5E68B907C221}" type="presParOf" srcId="{8D2048BC-4F4D-41C1-ABBE-23264B090857}" destId="{FE8432E6-8792-49D7-B9E2-1F017873E21D}" srcOrd="0" destOrd="0" presId="urn:microsoft.com/office/officeart/2005/8/layout/hProcess4"/>
    <dgm:cxn modelId="{C6F777B1-074B-4283-A546-E6DAE74EA12C}" type="presParOf" srcId="{8D2048BC-4F4D-41C1-ABBE-23264B090857}" destId="{41C2BF47-B619-40DE-B29C-66B105A96AF6}" srcOrd="1" destOrd="0" presId="urn:microsoft.com/office/officeart/2005/8/layout/hProcess4"/>
    <dgm:cxn modelId="{649DC286-6B27-49F4-BCF8-DB062B19C0C8}" type="presParOf" srcId="{8D2048BC-4F4D-41C1-ABBE-23264B090857}" destId="{4D3D4806-1CF9-4C93-AB72-0C0CEB594A98}" srcOrd="2" destOrd="0" presId="urn:microsoft.com/office/officeart/2005/8/layout/hProcess4"/>
    <dgm:cxn modelId="{564715A7-36D8-497F-B2B1-F5F1D0EDFCA0}" type="presParOf" srcId="{8D2048BC-4F4D-41C1-ABBE-23264B090857}" destId="{6CE595D2-017B-4CFB-A30D-35540805ABEC}" srcOrd="3" destOrd="0" presId="urn:microsoft.com/office/officeart/2005/8/layout/hProcess4"/>
    <dgm:cxn modelId="{324A6A24-8CF4-414E-8666-CB10F7A1F4BB}" type="presParOf" srcId="{8D2048BC-4F4D-41C1-ABBE-23264B090857}" destId="{E5CCEA75-5332-4347-8934-80F12785554E}" srcOrd="4" destOrd="0" presId="urn:microsoft.com/office/officeart/2005/8/layout/hProcess4"/>
    <dgm:cxn modelId="{7F5AA611-7308-47FC-ABE2-E33A2F0496A3}" type="presParOf" srcId="{96D70621-9D9E-4DA7-A24B-2055CC40E7B7}" destId="{C26F3A95-8118-4585-A2F8-4E733462DB13}" srcOrd="3" destOrd="0" presId="urn:microsoft.com/office/officeart/2005/8/layout/hProcess4"/>
    <dgm:cxn modelId="{44A598E6-8293-4B6C-97D1-B10AF1D6DA56}" type="presParOf" srcId="{96D70621-9D9E-4DA7-A24B-2055CC40E7B7}" destId="{0B844E3E-FCD4-40A6-93C3-85E1DEDDDB51}" srcOrd="4" destOrd="0" presId="urn:microsoft.com/office/officeart/2005/8/layout/hProcess4"/>
    <dgm:cxn modelId="{0317BF7C-4B22-4EDC-8C4F-4327F42DDBEF}" type="presParOf" srcId="{0B844E3E-FCD4-40A6-93C3-85E1DEDDDB51}" destId="{5210CE12-26EA-4E63-99EC-184726DE10CB}" srcOrd="0" destOrd="0" presId="urn:microsoft.com/office/officeart/2005/8/layout/hProcess4"/>
    <dgm:cxn modelId="{89625386-F1B0-40C2-A4C1-5834092C8EBA}" type="presParOf" srcId="{0B844E3E-FCD4-40A6-93C3-85E1DEDDDB51}" destId="{F54F605A-B759-4086-847A-D411AE0E1606}" srcOrd="1" destOrd="0" presId="urn:microsoft.com/office/officeart/2005/8/layout/hProcess4"/>
    <dgm:cxn modelId="{8938D75F-9C2C-45F6-9ABB-D54ACF7CFA4C}" type="presParOf" srcId="{0B844E3E-FCD4-40A6-93C3-85E1DEDDDB51}" destId="{575443D2-0B4D-46FD-8ADF-C6F4B04307DD}" srcOrd="2" destOrd="0" presId="urn:microsoft.com/office/officeart/2005/8/layout/hProcess4"/>
    <dgm:cxn modelId="{72B7CDEA-3692-43B1-9356-6091A4026E5F}" type="presParOf" srcId="{0B844E3E-FCD4-40A6-93C3-85E1DEDDDB51}" destId="{42281B86-7FB3-42B6-8CC0-766E626E5443}" srcOrd="3" destOrd="0" presId="urn:microsoft.com/office/officeart/2005/8/layout/hProcess4"/>
    <dgm:cxn modelId="{95E5A4CA-1496-4FD7-BDE2-7FAFBAD85407}" type="presParOf" srcId="{0B844E3E-FCD4-40A6-93C3-85E1DEDDDB51}" destId="{299DC328-C5EE-4B38-9E41-7CFC5FE95492}"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D0EA3D-3FA7-4693-895C-7B95C0D8E7C2}" type="doc">
      <dgm:prSet loTypeId="urn:microsoft.com/office/officeart/2005/8/layout/radial1" loCatId="cycle" qsTypeId="urn:microsoft.com/office/officeart/2005/8/quickstyle/simple1" qsCatId="simple" csTypeId="urn:microsoft.com/office/officeart/2005/8/colors/accent3_1" csCatId="accent3" phldr="1"/>
      <dgm:spPr/>
      <dgm:t>
        <a:bodyPr/>
        <a:lstStyle/>
        <a:p>
          <a:endParaRPr lang="es-CO"/>
        </a:p>
      </dgm:t>
    </dgm:pt>
    <dgm:pt modelId="{8A3BB18B-C4B8-4D3F-B2F2-6E0E86E67328}">
      <dgm:prSet phldrT="[Texto]" custT="1"/>
      <dgm:spPr>
        <a:ln>
          <a:noFill/>
        </a:ln>
        <a:effectLst>
          <a:glow rad="63500">
            <a:schemeClr val="accent4">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TAMBIEN SOY PERSONA          SOY COMO TU</a:t>
          </a:r>
        </a:p>
      </dgm:t>
    </dgm:pt>
    <dgm:pt modelId="{3F22FE6C-9318-4212-85DB-951FE96054A3}" type="parTrans" cxnId="{07960153-1BDD-4C9C-BB25-F1C761C6FEAF}">
      <dgm:prSet/>
      <dgm:spPr/>
      <dgm:t>
        <a:bodyPr/>
        <a:lstStyle/>
        <a:p>
          <a:endParaRPr lang="es-CO" sz="1150" b="1"/>
        </a:p>
      </dgm:t>
    </dgm:pt>
    <dgm:pt modelId="{C24FB1BC-7945-4534-BAC0-B6B46B3E8E7A}" type="sibTrans" cxnId="{07960153-1BDD-4C9C-BB25-F1C761C6FEAF}">
      <dgm:prSet/>
      <dgm:spPr/>
      <dgm:t>
        <a:bodyPr/>
        <a:lstStyle/>
        <a:p>
          <a:endParaRPr lang="es-CO" sz="1150" b="1"/>
        </a:p>
      </dgm:t>
    </dgm:pt>
    <dgm:pt modelId="{EECF7E6E-B38C-4BC0-B57B-329B1D33FA9B}">
      <dgm:prSet phldrT="[Texto]" custT="1"/>
      <dgm: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123 MUNICIPIOS DE 13 PROVINCIAS.</a:t>
          </a:r>
        </a:p>
      </dgm:t>
    </dgm:pt>
    <dgm:pt modelId="{300DD5AA-33A5-44A8-AB7C-D1241424D480}" type="parTrans" cxnId="{E75C4B8C-A8C3-4AB3-8670-C80E73085D08}">
      <dgm:prSet custT="1"/>
      <dgm:spPr/>
      <dgm:t>
        <a:bodyPr/>
        <a:lstStyle/>
        <a:p>
          <a:endParaRPr lang="es-CO" sz="1150" b="1"/>
        </a:p>
      </dgm:t>
    </dgm:pt>
    <dgm:pt modelId="{59931263-48E5-43B9-B5EB-7ABB746EB734}" type="sibTrans" cxnId="{E75C4B8C-A8C3-4AB3-8670-C80E73085D08}">
      <dgm:prSet/>
      <dgm:spPr/>
      <dgm:t>
        <a:bodyPr/>
        <a:lstStyle/>
        <a:p>
          <a:endParaRPr lang="es-CO" sz="1150" b="1"/>
        </a:p>
      </dgm:t>
    </dgm:pt>
    <dgm:pt modelId="{DD9066FC-82F0-47D4-8A55-DACE02621246}">
      <dgm:prSet phldrT="[Texto]" custT="1"/>
      <dgm:spPr>
        <a:ln>
          <a:no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TRABAJO CON COMUNIDADES INDÍGENAS: UWA, EMBERA y MUISCA CHIBCHA</a:t>
          </a:r>
        </a:p>
      </dgm:t>
    </dgm:pt>
    <dgm:pt modelId="{4F240617-1384-4EF4-A500-82E1FE38F190}" type="parTrans" cxnId="{8AE93F3D-B03A-42FD-A3B4-504ABA5C7C9A}">
      <dgm:prSet custT="1"/>
      <dgm:spPr/>
      <dgm:t>
        <a:bodyPr/>
        <a:lstStyle/>
        <a:p>
          <a:endParaRPr lang="es-CO" sz="1150" b="1"/>
        </a:p>
      </dgm:t>
    </dgm:pt>
    <dgm:pt modelId="{DC22E9B5-EDF8-4667-913A-CFF18997B501}" type="sibTrans" cxnId="{8AE93F3D-B03A-42FD-A3B4-504ABA5C7C9A}">
      <dgm:prSet/>
      <dgm:spPr/>
      <dgm:t>
        <a:bodyPr/>
        <a:lstStyle/>
        <a:p>
          <a:endParaRPr lang="es-CO" sz="1150" b="1"/>
        </a:p>
      </dgm:t>
    </dgm:pt>
    <dgm:pt modelId="{8F3578E4-2442-4FB3-9C94-A0DC431A10A8}">
      <dgm:prSet phldrT="[Texto]" custT="1"/>
      <dgm:spPr>
        <a:ln>
          <a:noFill/>
        </a:ln>
        <a:effectLst>
          <a:glow rad="635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DESCENSO TASA DE V.I.F Y VIOLENCIA EN CONTRA DE N.N.A, DATOS FORENSIS</a:t>
          </a:r>
        </a:p>
      </dgm:t>
    </dgm:pt>
    <dgm:pt modelId="{69ADCCBF-1092-4E6C-AC63-EABB92582357}" type="parTrans" cxnId="{6BDF744B-67E7-45A1-B340-1B48803AA5D9}">
      <dgm:prSet custT="1"/>
      <dgm:spPr/>
      <dgm:t>
        <a:bodyPr/>
        <a:lstStyle/>
        <a:p>
          <a:endParaRPr lang="es-CO" sz="1150" b="1"/>
        </a:p>
      </dgm:t>
    </dgm:pt>
    <dgm:pt modelId="{2075BCB7-023B-4C5C-BB55-B52BA64B47D2}" type="sibTrans" cxnId="{6BDF744B-67E7-45A1-B340-1B48803AA5D9}">
      <dgm:prSet/>
      <dgm:spPr/>
      <dgm:t>
        <a:bodyPr/>
        <a:lstStyle/>
        <a:p>
          <a:endParaRPr lang="es-CO" sz="1150" b="1"/>
        </a:p>
      </dgm:t>
    </dgm:pt>
    <dgm:pt modelId="{70629BBC-BBBD-478B-B0BB-C3DE37603203}">
      <dgm:prSet phldrT="[Texto]" custT="1"/>
      <dgm:spPr>
        <a:ln>
          <a:noFill/>
        </a:ln>
        <a:effectLst>
          <a:glow rad="635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700 MULTIPLICADORES CAPACITADOS (160 certificados) Y 80134 FAMILIAS.</a:t>
          </a:r>
        </a:p>
      </dgm:t>
    </dgm:pt>
    <dgm:pt modelId="{0FE0CDB4-9D20-479A-A6E1-465F8F1DD1F5}" type="parTrans" cxnId="{D42391A4-F3AD-492E-A18A-FD0E29B41D8E}">
      <dgm:prSet custT="1"/>
      <dgm:spPr/>
      <dgm:t>
        <a:bodyPr/>
        <a:lstStyle/>
        <a:p>
          <a:endParaRPr lang="es-CO" sz="1150" b="1"/>
        </a:p>
      </dgm:t>
    </dgm:pt>
    <dgm:pt modelId="{5994FE05-69AE-4189-B28B-91280DCEC23C}" type="sibTrans" cxnId="{D42391A4-F3AD-492E-A18A-FD0E29B41D8E}">
      <dgm:prSet/>
      <dgm:spPr/>
      <dgm:t>
        <a:bodyPr/>
        <a:lstStyle/>
        <a:p>
          <a:endParaRPr lang="es-CO" sz="1150" b="1"/>
        </a:p>
      </dgm:t>
    </dgm:pt>
    <dgm:pt modelId="{358ECEE4-0B56-4632-93D7-69693A34D4A9}">
      <dgm:prSet phldrT="[Texto]" custT="1"/>
      <dgm:spPr>
        <a:ln>
          <a:no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PLANES DE ACCION DE FAMILIA Y MUJER Y GENERO EN PREVENCION VIF</a:t>
          </a:r>
        </a:p>
      </dgm:t>
    </dgm:pt>
    <dgm:pt modelId="{8652113C-704F-469F-B4D3-889FEF748CBE}" type="parTrans" cxnId="{8660CB0D-CB6F-4BD3-9E36-714367AB7B48}">
      <dgm:prSet custT="1"/>
      <dgm:spPr/>
      <dgm:t>
        <a:bodyPr/>
        <a:lstStyle/>
        <a:p>
          <a:endParaRPr lang="es-CO" sz="1150" b="1"/>
        </a:p>
      </dgm:t>
    </dgm:pt>
    <dgm:pt modelId="{BA08A6C0-92BB-495D-8449-C1B253264F5C}" type="sibTrans" cxnId="{8660CB0D-CB6F-4BD3-9E36-714367AB7B48}">
      <dgm:prSet/>
      <dgm:spPr/>
      <dgm:t>
        <a:bodyPr/>
        <a:lstStyle/>
        <a:p>
          <a:endParaRPr lang="es-CO" sz="1150" b="1"/>
        </a:p>
      </dgm:t>
    </dgm:pt>
    <dgm:pt modelId="{05413709-BF6C-4E3E-A5CA-C3542DC15336}">
      <dgm:prSet phldrT="[Texto]" custT="1"/>
      <dgm:spPr>
        <a:ln>
          <a:noFill/>
        </a:ln>
        <a:effectLst>
          <a:glow rad="63500">
            <a:schemeClr val="accent1">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LÍNEA DE TRABAJO DENTRO DEL OBSERVATORIO SOCIAL DEL DEPARTAMENTO.</a:t>
          </a:r>
        </a:p>
      </dgm:t>
    </dgm:pt>
    <dgm:pt modelId="{14F5AED3-4498-4CBC-B665-8784664A51D6}" type="parTrans" cxnId="{46D4EB7A-E632-4471-808C-C8F3C0C73087}">
      <dgm:prSet custT="1"/>
      <dgm:spPr/>
      <dgm:t>
        <a:bodyPr/>
        <a:lstStyle/>
        <a:p>
          <a:endParaRPr lang="es-CO" sz="1150" b="1"/>
        </a:p>
      </dgm:t>
    </dgm:pt>
    <dgm:pt modelId="{E0481EA9-E781-4539-A572-4FFAB2B803AF}" type="sibTrans" cxnId="{46D4EB7A-E632-4471-808C-C8F3C0C73087}">
      <dgm:prSet/>
      <dgm:spPr/>
      <dgm:t>
        <a:bodyPr/>
        <a:lstStyle/>
        <a:p>
          <a:endParaRPr lang="es-CO" sz="1150" b="1"/>
        </a:p>
      </dgm:t>
    </dgm:pt>
    <dgm:pt modelId="{D8D51DF5-90A7-42C7-A9F4-15E8238AE799}">
      <dgm:prSet phldrT="[Texto]" custT="1"/>
      <dgm:spPr>
        <a:ln>
          <a:no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PACTO POR UN BOYACÁ LIBRE DE VIOLENCIAS EN CONTRA DE NIÑOS, NIÑAS Y ADOLESCENTES</a:t>
          </a:r>
        </a:p>
      </dgm:t>
    </dgm:pt>
    <dgm:pt modelId="{1A3C2F19-B2BA-4BAE-8E36-00AA0316F60E}" type="parTrans" cxnId="{C025DE94-1FD7-429B-9D2B-A439F3B6A0CD}">
      <dgm:prSet custT="1"/>
      <dgm:spPr/>
      <dgm:t>
        <a:bodyPr/>
        <a:lstStyle/>
        <a:p>
          <a:endParaRPr lang="es-CO" sz="1150" b="1"/>
        </a:p>
      </dgm:t>
    </dgm:pt>
    <dgm:pt modelId="{61B4C2EB-CD55-49D6-A76F-F075C1D644A5}" type="sibTrans" cxnId="{C025DE94-1FD7-429B-9D2B-A439F3B6A0CD}">
      <dgm:prSet/>
      <dgm:spPr/>
      <dgm:t>
        <a:bodyPr/>
        <a:lstStyle/>
        <a:p>
          <a:endParaRPr lang="es-CO" sz="1150" b="1"/>
        </a:p>
      </dgm:t>
    </dgm:pt>
    <dgm:pt modelId="{F0719F1A-52E3-4AFE-8670-656C509A2D7A}">
      <dgm:prSet phldrT="[Texto]" custT="1"/>
      <dgm:spPr>
        <a:ln>
          <a:no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RED DEPARTAMENTAL DE PROTECCIÓN FAMILIAR</a:t>
          </a:r>
        </a:p>
      </dgm:t>
    </dgm:pt>
    <dgm:pt modelId="{B0890701-0B37-4E0C-BC67-81FF4D26C899}" type="parTrans" cxnId="{267A8B78-9E1E-4449-B716-9A3D20CE3707}">
      <dgm:prSet custT="1"/>
      <dgm:spPr/>
      <dgm:t>
        <a:bodyPr/>
        <a:lstStyle/>
        <a:p>
          <a:endParaRPr lang="es-CO" sz="1150" b="1"/>
        </a:p>
      </dgm:t>
    </dgm:pt>
    <dgm:pt modelId="{0003F3B3-F3CF-4164-A332-D3C7ADBBC705}" type="sibTrans" cxnId="{267A8B78-9E1E-4449-B716-9A3D20CE3707}">
      <dgm:prSet/>
      <dgm:spPr/>
      <dgm:t>
        <a:bodyPr/>
        <a:lstStyle/>
        <a:p>
          <a:endParaRPr lang="es-CO" sz="1150" b="1"/>
        </a:p>
      </dgm:t>
    </dgm:pt>
    <dgm:pt modelId="{8FDE6F60-C26F-48F2-AE3B-318261821142}">
      <dgm:prSet phldrT="[Texto]" custT="1"/>
      <dgm:spPr>
        <a:ln>
          <a:noFill/>
        </a:ln>
        <a:effectLst>
          <a:glow rad="63500">
            <a:schemeClr val="accent6">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dgm:spPr>
      <dgm:t>
        <a:bodyPr/>
        <a:lstStyle/>
        <a:p>
          <a:r>
            <a:rPr lang="es-CO" sz="1150" b="1" dirty="0"/>
            <a:t>PROCESO ACADÉMICO DENTRO DE LA ESCUELA DE FORMACIÓN POLÍTICA Y  LIDERAZGO PARA MUJERES</a:t>
          </a:r>
        </a:p>
      </dgm:t>
    </dgm:pt>
    <dgm:pt modelId="{E4F9D641-915D-4880-BAC3-61BC3A6F8BD1}" type="parTrans" cxnId="{8DA425C3-33A8-46A5-B103-EFCBE698A8DD}">
      <dgm:prSet custT="1"/>
      <dgm:spPr/>
      <dgm:t>
        <a:bodyPr/>
        <a:lstStyle/>
        <a:p>
          <a:endParaRPr lang="es-CO" sz="1150" b="1"/>
        </a:p>
      </dgm:t>
    </dgm:pt>
    <dgm:pt modelId="{62F1D52B-B466-4B89-ACEA-93CD850FDDFA}" type="sibTrans" cxnId="{8DA425C3-33A8-46A5-B103-EFCBE698A8DD}">
      <dgm:prSet/>
      <dgm:spPr/>
      <dgm:t>
        <a:bodyPr/>
        <a:lstStyle/>
        <a:p>
          <a:endParaRPr lang="es-CO" sz="1150" b="1"/>
        </a:p>
      </dgm:t>
    </dgm:pt>
    <dgm:pt modelId="{8DB4D23D-137D-4B7C-BB77-FEA827189F2B}" type="pres">
      <dgm:prSet presAssocID="{18D0EA3D-3FA7-4693-895C-7B95C0D8E7C2}" presName="cycle" presStyleCnt="0">
        <dgm:presLayoutVars>
          <dgm:chMax val="1"/>
          <dgm:dir/>
          <dgm:animLvl val="ctr"/>
          <dgm:resizeHandles val="exact"/>
        </dgm:presLayoutVars>
      </dgm:prSet>
      <dgm:spPr/>
    </dgm:pt>
    <dgm:pt modelId="{A04ED63F-D0AA-4AE7-86CC-719BB1A71DE0}" type="pres">
      <dgm:prSet presAssocID="{8A3BB18B-C4B8-4D3F-B2F2-6E0E86E67328}" presName="centerShape" presStyleLbl="node0" presStyleIdx="0" presStyleCnt="1"/>
      <dgm:spPr/>
    </dgm:pt>
    <dgm:pt modelId="{FDE63979-2D67-4DC5-BACF-D16242E84FA5}" type="pres">
      <dgm:prSet presAssocID="{300DD5AA-33A5-44A8-AB7C-D1241424D480}" presName="Name9" presStyleLbl="parChTrans1D2" presStyleIdx="0" presStyleCnt="9"/>
      <dgm:spPr/>
    </dgm:pt>
    <dgm:pt modelId="{921A2B9C-0FE9-4694-BB72-E72426C50E91}" type="pres">
      <dgm:prSet presAssocID="{300DD5AA-33A5-44A8-AB7C-D1241424D480}" presName="connTx" presStyleLbl="parChTrans1D2" presStyleIdx="0" presStyleCnt="9"/>
      <dgm:spPr/>
    </dgm:pt>
    <dgm:pt modelId="{09FC90C5-9A32-4B9D-B614-4DCEE0C9AA61}" type="pres">
      <dgm:prSet presAssocID="{EECF7E6E-B38C-4BC0-B57B-329B1D33FA9B}" presName="node" presStyleLbl="node1" presStyleIdx="0" presStyleCnt="9">
        <dgm:presLayoutVars>
          <dgm:bulletEnabled val="1"/>
        </dgm:presLayoutVars>
      </dgm:prSet>
      <dgm:spPr/>
    </dgm:pt>
    <dgm:pt modelId="{81DBA890-3EAF-49A3-A9BC-95AD1D95D6EF}" type="pres">
      <dgm:prSet presAssocID="{4F240617-1384-4EF4-A500-82E1FE38F190}" presName="Name9" presStyleLbl="parChTrans1D2" presStyleIdx="1" presStyleCnt="9"/>
      <dgm:spPr/>
    </dgm:pt>
    <dgm:pt modelId="{05463FAA-0FE6-48C6-8EE1-2591AB68A338}" type="pres">
      <dgm:prSet presAssocID="{4F240617-1384-4EF4-A500-82E1FE38F190}" presName="connTx" presStyleLbl="parChTrans1D2" presStyleIdx="1" presStyleCnt="9"/>
      <dgm:spPr/>
    </dgm:pt>
    <dgm:pt modelId="{93AC3DF3-DF46-40F4-AD5D-442DAF6C7EBE}" type="pres">
      <dgm:prSet presAssocID="{DD9066FC-82F0-47D4-8A55-DACE02621246}" presName="node" presStyleLbl="node1" presStyleIdx="1" presStyleCnt="9">
        <dgm:presLayoutVars>
          <dgm:bulletEnabled val="1"/>
        </dgm:presLayoutVars>
      </dgm:prSet>
      <dgm:spPr/>
    </dgm:pt>
    <dgm:pt modelId="{D615BD80-F8F5-4B2C-9700-F42E112EC94C}" type="pres">
      <dgm:prSet presAssocID="{69ADCCBF-1092-4E6C-AC63-EABB92582357}" presName="Name9" presStyleLbl="parChTrans1D2" presStyleIdx="2" presStyleCnt="9"/>
      <dgm:spPr/>
    </dgm:pt>
    <dgm:pt modelId="{DB1998D6-B3D2-4B52-8310-7AD6999DB78D}" type="pres">
      <dgm:prSet presAssocID="{69ADCCBF-1092-4E6C-AC63-EABB92582357}" presName="connTx" presStyleLbl="parChTrans1D2" presStyleIdx="2" presStyleCnt="9"/>
      <dgm:spPr/>
    </dgm:pt>
    <dgm:pt modelId="{B0FE48D0-8149-4464-814D-E74DD50C4A3D}" type="pres">
      <dgm:prSet presAssocID="{8F3578E4-2442-4FB3-9C94-A0DC431A10A8}" presName="node" presStyleLbl="node1" presStyleIdx="2" presStyleCnt="9">
        <dgm:presLayoutVars>
          <dgm:bulletEnabled val="1"/>
        </dgm:presLayoutVars>
      </dgm:prSet>
      <dgm:spPr/>
    </dgm:pt>
    <dgm:pt modelId="{1E619354-1C0A-41B2-87EA-BA5F83A07361}" type="pres">
      <dgm:prSet presAssocID="{8652113C-704F-469F-B4D3-889FEF748CBE}" presName="Name9" presStyleLbl="parChTrans1D2" presStyleIdx="3" presStyleCnt="9"/>
      <dgm:spPr/>
    </dgm:pt>
    <dgm:pt modelId="{3EDCEFC6-4811-4EAD-B0DA-61A3DEAAD357}" type="pres">
      <dgm:prSet presAssocID="{8652113C-704F-469F-B4D3-889FEF748CBE}" presName="connTx" presStyleLbl="parChTrans1D2" presStyleIdx="3" presStyleCnt="9"/>
      <dgm:spPr/>
    </dgm:pt>
    <dgm:pt modelId="{9DD6D688-8F44-46F4-81CA-7D15D1D99EEE}" type="pres">
      <dgm:prSet presAssocID="{358ECEE4-0B56-4632-93D7-69693A34D4A9}" presName="node" presStyleLbl="node1" presStyleIdx="3" presStyleCnt="9">
        <dgm:presLayoutVars>
          <dgm:bulletEnabled val="1"/>
        </dgm:presLayoutVars>
      </dgm:prSet>
      <dgm:spPr/>
    </dgm:pt>
    <dgm:pt modelId="{E1543FD2-F5ED-44D2-891E-C6E3C04BCB01}" type="pres">
      <dgm:prSet presAssocID="{0FE0CDB4-9D20-479A-A6E1-465F8F1DD1F5}" presName="Name9" presStyleLbl="parChTrans1D2" presStyleIdx="4" presStyleCnt="9"/>
      <dgm:spPr/>
    </dgm:pt>
    <dgm:pt modelId="{5FD01693-7F6F-4F1D-A1CD-A2697275D606}" type="pres">
      <dgm:prSet presAssocID="{0FE0CDB4-9D20-479A-A6E1-465F8F1DD1F5}" presName="connTx" presStyleLbl="parChTrans1D2" presStyleIdx="4" presStyleCnt="9"/>
      <dgm:spPr/>
    </dgm:pt>
    <dgm:pt modelId="{CEE51FB6-239D-4283-9595-3BF751E6CE04}" type="pres">
      <dgm:prSet presAssocID="{70629BBC-BBBD-478B-B0BB-C3DE37603203}" presName="node" presStyleLbl="node1" presStyleIdx="4" presStyleCnt="9">
        <dgm:presLayoutVars>
          <dgm:bulletEnabled val="1"/>
        </dgm:presLayoutVars>
      </dgm:prSet>
      <dgm:spPr/>
    </dgm:pt>
    <dgm:pt modelId="{B03693D5-244F-4956-B32C-3F1ADF49B949}" type="pres">
      <dgm:prSet presAssocID="{E4F9D641-915D-4880-BAC3-61BC3A6F8BD1}" presName="Name9" presStyleLbl="parChTrans1D2" presStyleIdx="5" presStyleCnt="9"/>
      <dgm:spPr/>
    </dgm:pt>
    <dgm:pt modelId="{E6D42F1C-ECA6-4E67-A0A2-63B318514A6F}" type="pres">
      <dgm:prSet presAssocID="{E4F9D641-915D-4880-BAC3-61BC3A6F8BD1}" presName="connTx" presStyleLbl="parChTrans1D2" presStyleIdx="5" presStyleCnt="9"/>
      <dgm:spPr/>
    </dgm:pt>
    <dgm:pt modelId="{586CDA92-3E19-41B1-813D-C271B872F414}" type="pres">
      <dgm:prSet presAssocID="{8FDE6F60-C26F-48F2-AE3B-318261821142}" presName="node" presStyleLbl="node1" presStyleIdx="5" presStyleCnt="9" custScaleX="108305" custScaleY="106823">
        <dgm:presLayoutVars>
          <dgm:bulletEnabled val="1"/>
        </dgm:presLayoutVars>
      </dgm:prSet>
      <dgm:spPr/>
    </dgm:pt>
    <dgm:pt modelId="{14B4D0B0-D92C-4E2A-939F-917288DE0A8C}" type="pres">
      <dgm:prSet presAssocID="{B0890701-0B37-4E0C-BC67-81FF4D26C899}" presName="Name9" presStyleLbl="parChTrans1D2" presStyleIdx="6" presStyleCnt="9"/>
      <dgm:spPr/>
    </dgm:pt>
    <dgm:pt modelId="{7602A091-5F12-463F-BA42-3BBC35EC3167}" type="pres">
      <dgm:prSet presAssocID="{B0890701-0B37-4E0C-BC67-81FF4D26C899}" presName="connTx" presStyleLbl="parChTrans1D2" presStyleIdx="6" presStyleCnt="9"/>
      <dgm:spPr/>
    </dgm:pt>
    <dgm:pt modelId="{E0CB69E3-43BC-4B5A-9123-5C2FB2DD886F}" type="pres">
      <dgm:prSet presAssocID="{F0719F1A-52E3-4AFE-8670-656C509A2D7A}" presName="node" presStyleLbl="node1" presStyleIdx="6" presStyleCnt="9" custScaleX="117681" custScaleY="111908">
        <dgm:presLayoutVars>
          <dgm:bulletEnabled val="1"/>
        </dgm:presLayoutVars>
      </dgm:prSet>
      <dgm:spPr/>
    </dgm:pt>
    <dgm:pt modelId="{40C69301-7EB2-4058-BE3B-B84AA770D533}" type="pres">
      <dgm:prSet presAssocID="{14F5AED3-4498-4CBC-B665-8784664A51D6}" presName="Name9" presStyleLbl="parChTrans1D2" presStyleIdx="7" presStyleCnt="9"/>
      <dgm:spPr/>
    </dgm:pt>
    <dgm:pt modelId="{C7A67896-2EA8-4658-8CC9-1F7F1A021862}" type="pres">
      <dgm:prSet presAssocID="{14F5AED3-4498-4CBC-B665-8784664A51D6}" presName="connTx" presStyleLbl="parChTrans1D2" presStyleIdx="7" presStyleCnt="9"/>
      <dgm:spPr/>
    </dgm:pt>
    <dgm:pt modelId="{3D644EDD-D433-478C-BF0C-2F2EACA93324}" type="pres">
      <dgm:prSet presAssocID="{05413709-BF6C-4E3E-A5CA-C3542DC15336}" presName="node" presStyleLbl="node1" presStyleIdx="7" presStyleCnt="9" custScaleX="106838" custScaleY="104966">
        <dgm:presLayoutVars>
          <dgm:bulletEnabled val="1"/>
        </dgm:presLayoutVars>
      </dgm:prSet>
      <dgm:spPr/>
    </dgm:pt>
    <dgm:pt modelId="{624DB3EA-9463-49B4-853D-0D1519609026}" type="pres">
      <dgm:prSet presAssocID="{1A3C2F19-B2BA-4BAE-8E36-00AA0316F60E}" presName="Name9" presStyleLbl="parChTrans1D2" presStyleIdx="8" presStyleCnt="9"/>
      <dgm:spPr/>
    </dgm:pt>
    <dgm:pt modelId="{5F2A46F5-A04F-459C-8886-42E5EEFA8082}" type="pres">
      <dgm:prSet presAssocID="{1A3C2F19-B2BA-4BAE-8E36-00AA0316F60E}" presName="connTx" presStyleLbl="parChTrans1D2" presStyleIdx="8" presStyleCnt="9"/>
      <dgm:spPr/>
    </dgm:pt>
    <dgm:pt modelId="{7DAA32A4-43EA-45AD-A241-233F51D29736}" type="pres">
      <dgm:prSet presAssocID="{D8D51DF5-90A7-42C7-A9F4-15E8238AE799}" presName="node" presStyleLbl="node1" presStyleIdx="8" presStyleCnt="9">
        <dgm:presLayoutVars>
          <dgm:bulletEnabled val="1"/>
        </dgm:presLayoutVars>
      </dgm:prSet>
      <dgm:spPr/>
    </dgm:pt>
  </dgm:ptLst>
  <dgm:cxnLst>
    <dgm:cxn modelId="{8660CB0D-CB6F-4BD3-9E36-714367AB7B48}" srcId="{8A3BB18B-C4B8-4D3F-B2F2-6E0E86E67328}" destId="{358ECEE4-0B56-4632-93D7-69693A34D4A9}" srcOrd="3" destOrd="0" parTransId="{8652113C-704F-469F-B4D3-889FEF748CBE}" sibTransId="{BA08A6C0-92BB-495D-8449-C1B253264F5C}"/>
    <dgm:cxn modelId="{2AE25010-E017-4E68-BAD9-B24AD642DAB9}" type="presOf" srcId="{358ECEE4-0B56-4632-93D7-69693A34D4A9}" destId="{9DD6D688-8F44-46F4-81CA-7D15D1D99EEE}" srcOrd="0" destOrd="0" presId="urn:microsoft.com/office/officeart/2005/8/layout/radial1"/>
    <dgm:cxn modelId="{3AB15D18-8180-436D-B686-831BD4C081EB}" type="presOf" srcId="{0FE0CDB4-9D20-479A-A6E1-465F8F1DD1F5}" destId="{5FD01693-7F6F-4F1D-A1CD-A2697275D606}" srcOrd="1" destOrd="0" presId="urn:microsoft.com/office/officeart/2005/8/layout/radial1"/>
    <dgm:cxn modelId="{45C29019-236D-4B93-A80B-DE366F0565A0}" type="presOf" srcId="{DD9066FC-82F0-47D4-8A55-DACE02621246}" destId="{93AC3DF3-DF46-40F4-AD5D-442DAF6C7EBE}" srcOrd="0" destOrd="0" presId="urn:microsoft.com/office/officeart/2005/8/layout/radial1"/>
    <dgm:cxn modelId="{30695229-BB0E-4434-A902-B0BC8EB576C4}" type="presOf" srcId="{D8D51DF5-90A7-42C7-A9F4-15E8238AE799}" destId="{7DAA32A4-43EA-45AD-A241-233F51D29736}" srcOrd="0" destOrd="0" presId="urn:microsoft.com/office/officeart/2005/8/layout/radial1"/>
    <dgm:cxn modelId="{8C934B2E-4B86-4FAC-98B9-28D475FD5790}" type="presOf" srcId="{B0890701-0B37-4E0C-BC67-81FF4D26C899}" destId="{14B4D0B0-D92C-4E2A-939F-917288DE0A8C}" srcOrd="0" destOrd="0" presId="urn:microsoft.com/office/officeart/2005/8/layout/radial1"/>
    <dgm:cxn modelId="{9E776E32-6AC4-49D5-A2C1-8FB99BF760B1}" type="presOf" srcId="{300DD5AA-33A5-44A8-AB7C-D1241424D480}" destId="{FDE63979-2D67-4DC5-BACF-D16242E84FA5}" srcOrd="0" destOrd="0" presId="urn:microsoft.com/office/officeart/2005/8/layout/radial1"/>
    <dgm:cxn modelId="{8AE93F3D-B03A-42FD-A3B4-504ABA5C7C9A}" srcId="{8A3BB18B-C4B8-4D3F-B2F2-6E0E86E67328}" destId="{DD9066FC-82F0-47D4-8A55-DACE02621246}" srcOrd="1" destOrd="0" parTransId="{4F240617-1384-4EF4-A500-82E1FE38F190}" sibTransId="{DC22E9B5-EDF8-4667-913A-CFF18997B501}"/>
    <dgm:cxn modelId="{C15E2D5D-1A39-4BA2-8CFE-5FA15FF56CFB}" type="presOf" srcId="{8652113C-704F-469F-B4D3-889FEF748CBE}" destId="{3EDCEFC6-4811-4EAD-B0DA-61A3DEAAD357}" srcOrd="1" destOrd="0" presId="urn:microsoft.com/office/officeart/2005/8/layout/radial1"/>
    <dgm:cxn modelId="{3616EA61-1397-4CEE-BEBE-63C537B5E31D}" type="presOf" srcId="{70629BBC-BBBD-478B-B0BB-C3DE37603203}" destId="{CEE51FB6-239D-4283-9595-3BF751E6CE04}" srcOrd="0" destOrd="0" presId="urn:microsoft.com/office/officeart/2005/8/layout/radial1"/>
    <dgm:cxn modelId="{DA5BA746-1A01-405D-B8BB-B437F1406E98}" type="presOf" srcId="{05413709-BF6C-4E3E-A5CA-C3542DC15336}" destId="{3D644EDD-D433-478C-BF0C-2F2EACA93324}" srcOrd="0" destOrd="0" presId="urn:microsoft.com/office/officeart/2005/8/layout/radial1"/>
    <dgm:cxn modelId="{6BDF744B-67E7-45A1-B340-1B48803AA5D9}" srcId="{8A3BB18B-C4B8-4D3F-B2F2-6E0E86E67328}" destId="{8F3578E4-2442-4FB3-9C94-A0DC431A10A8}" srcOrd="2" destOrd="0" parTransId="{69ADCCBF-1092-4E6C-AC63-EABB92582357}" sibTransId="{2075BCB7-023B-4C5C-BB55-B52BA64B47D2}"/>
    <dgm:cxn modelId="{661F4E6E-A0C0-44CC-B37A-29D78B153E6A}" type="presOf" srcId="{4F240617-1384-4EF4-A500-82E1FE38F190}" destId="{81DBA890-3EAF-49A3-A9BC-95AD1D95D6EF}" srcOrd="0" destOrd="0" presId="urn:microsoft.com/office/officeart/2005/8/layout/radial1"/>
    <dgm:cxn modelId="{2FB09670-9F8C-4AFB-ACCE-D1FA81555FB5}" type="presOf" srcId="{1A3C2F19-B2BA-4BAE-8E36-00AA0316F60E}" destId="{624DB3EA-9463-49B4-853D-0D1519609026}" srcOrd="0" destOrd="0" presId="urn:microsoft.com/office/officeart/2005/8/layout/radial1"/>
    <dgm:cxn modelId="{07960153-1BDD-4C9C-BB25-F1C761C6FEAF}" srcId="{18D0EA3D-3FA7-4693-895C-7B95C0D8E7C2}" destId="{8A3BB18B-C4B8-4D3F-B2F2-6E0E86E67328}" srcOrd="0" destOrd="0" parTransId="{3F22FE6C-9318-4212-85DB-951FE96054A3}" sibTransId="{C24FB1BC-7945-4534-BAC0-B6B46B3E8E7A}"/>
    <dgm:cxn modelId="{1E315657-9FA4-438D-B1B8-50F4D5573D44}" type="presOf" srcId="{B0890701-0B37-4E0C-BC67-81FF4D26C899}" destId="{7602A091-5F12-463F-BA42-3BBC35EC3167}" srcOrd="1" destOrd="0" presId="urn:microsoft.com/office/officeart/2005/8/layout/radial1"/>
    <dgm:cxn modelId="{267A8B78-9E1E-4449-B716-9A3D20CE3707}" srcId="{8A3BB18B-C4B8-4D3F-B2F2-6E0E86E67328}" destId="{F0719F1A-52E3-4AFE-8670-656C509A2D7A}" srcOrd="6" destOrd="0" parTransId="{B0890701-0B37-4E0C-BC67-81FF4D26C899}" sibTransId="{0003F3B3-F3CF-4164-A332-D3C7ADBBC705}"/>
    <dgm:cxn modelId="{46D4EB7A-E632-4471-808C-C8F3C0C73087}" srcId="{8A3BB18B-C4B8-4D3F-B2F2-6E0E86E67328}" destId="{05413709-BF6C-4E3E-A5CA-C3542DC15336}" srcOrd="7" destOrd="0" parTransId="{14F5AED3-4498-4CBC-B665-8784664A51D6}" sibTransId="{E0481EA9-E781-4539-A572-4FFAB2B803AF}"/>
    <dgm:cxn modelId="{71B24087-5EA9-4B82-9870-88B4991ACBDB}" type="presOf" srcId="{E4F9D641-915D-4880-BAC3-61BC3A6F8BD1}" destId="{B03693D5-244F-4956-B32C-3F1ADF49B949}" srcOrd="0" destOrd="0" presId="urn:microsoft.com/office/officeart/2005/8/layout/radial1"/>
    <dgm:cxn modelId="{E75C4B8C-A8C3-4AB3-8670-C80E73085D08}" srcId="{8A3BB18B-C4B8-4D3F-B2F2-6E0E86E67328}" destId="{EECF7E6E-B38C-4BC0-B57B-329B1D33FA9B}" srcOrd="0" destOrd="0" parTransId="{300DD5AA-33A5-44A8-AB7C-D1241424D480}" sibTransId="{59931263-48E5-43B9-B5EB-7ABB746EB734}"/>
    <dgm:cxn modelId="{A224C691-05B8-402A-9D38-E75164E1FC9E}" type="presOf" srcId="{8A3BB18B-C4B8-4D3F-B2F2-6E0E86E67328}" destId="{A04ED63F-D0AA-4AE7-86CC-719BB1A71DE0}" srcOrd="0" destOrd="0" presId="urn:microsoft.com/office/officeart/2005/8/layout/radial1"/>
    <dgm:cxn modelId="{302EA392-3023-4A7A-BCF3-C4D5CBCBD052}" type="presOf" srcId="{69ADCCBF-1092-4E6C-AC63-EABB92582357}" destId="{D615BD80-F8F5-4B2C-9700-F42E112EC94C}" srcOrd="0" destOrd="0" presId="urn:microsoft.com/office/officeart/2005/8/layout/radial1"/>
    <dgm:cxn modelId="{77952A94-5769-4E4F-8DDC-A9905322B8EE}" type="presOf" srcId="{14F5AED3-4498-4CBC-B665-8784664A51D6}" destId="{C7A67896-2EA8-4658-8CC9-1F7F1A021862}" srcOrd="1" destOrd="0" presId="urn:microsoft.com/office/officeart/2005/8/layout/radial1"/>
    <dgm:cxn modelId="{C025DE94-1FD7-429B-9D2B-A439F3B6A0CD}" srcId="{8A3BB18B-C4B8-4D3F-B2F2-6E0E86E67328}" destId="{D8D51DF5-90A7-42C7-A9F4-15E8238AE799}" srcOrd="8" destOrd="0" parTransId="{1A3C2F19-B2BA-4BAE-8E36-00AA0316F60E}" sibTransId="{61B4C2EB-CD55-49D6-A76F-F075C1D644A5}"/>
    <dgm:cxn modelId="{D42391A4-F3AD-492E-A18A-FD0E29B41D8E}" srcId="{8A3BB18B-C4B8-4D3F-B2F2-6E0E86E67328}" destId="{70629BBC-BBBD-478B-B0BB-C3DE37603203}" srcOrd="4" destOrd="0" parTransId="{0FE0CDB4-9D20-479A-A6E1-465F8F1DD1F5}" sibTransId="{5994FE05-69AE-4189-B28B-91280DCEC23C}"/>
    <dgm:cxn modelId="{D06785B4-B306-4836-ABF1-188298A11943}" type="presOf" srcId="{EECF7E6E-B38C-4BC0-B57B-329B1D33FA9B}" destId="{09FC90C5-9A32-4B9D-B614-4DCEE0C9AA61}" srcOrd="0" destOrd="0" presId="urn:microsoft.com/office/officeart/2005/8/layout/radial1"/>
    <dgm:cxn modelId="{ECA9DEB5-8C83-442E-B7E1-CA791EEBD32C}" type="presOf" srcId="{0FE0CDB4-9D20-479A-A6E1-465F8F1DD1F5}" destId="{E1543FD2-F5ED-44D2-891E-C6E3C04BCB01}" srcOrd="0" destOrd="0" presId="urn:microsoft.com/office/officeart/2005/8/layout/radial1"/>
    <dgm:cxn modelId="{8DA425C3-33A8-46A5-B103-EFCBE698A8DD}" srcId="{8A3BB18B-C4B8-4D3F-B2F2-6E0E86E67328}" destId="{8FDE6F60-C26F-48F2-AE3B-318261821142}" srcOrd="5" destOrd="0" parTransId="{E4F9D641-915D-4880-BAC3-61BC3A6F8BD1}" sibTransId="{62F1D52B-B466-4B89-ACEA-93CD850FDDFA}"/>
    <dgm:cxn modelId="{5B0EEAC3-F549-44A6-84E8-92753D4029B2}" type="presOf" srcId="{1A3C2F19-B2BA-4BAE-8E36-00AA0316F60E}" destId="{5F2A46F5-A04F-459C-8886-42E5EEFA8082}" srcOrd="1" destOrd="0" presId="urn:microsoft.com/office/officeart/2005/8/layout/radial1"/>
    <dgm:cxn modelId="{EFBF9CC7-7CD9-4098-B276-7C1123B82A94}" type="presOf" srcId="{69ADCCBF-1092-4E6C-AC63-EABB92582357}" destId="{DB1998D6-B3D2-4B52-8310-7AD6999DB78D}" srcOrd="1" destOrd="0" presId="urn:microsoft.com/office/officeart/2005/8/layout/radial1"/>
    <dgm:cxn modelId="{A87FACC7-AC34-483E-AD77-F561D37E92C5}" type="presOf" srcId="{8F3578E4-2442-4FB3-9C94-A0DC431A10A8}" destId="{B0FE48D0-8149-4464-814D-E74DD50C4A3D}" srcOrd="0" destOrd="0" presId="urn:microsoft.com/office/officeart/2005/8/layout/radial1"/>
    <dgm:cxn modelId="{F7946DD0-35F9-467E-8EB7-36FD065179BC}" type="presOf" srcId="{14F5AED3-4498-4CBC-B665-8784664A51D6}" destId="{40C69301-7EB2-4058-BE3B-B84AA770D533}" srcOrd="0" destOrd="0" presId="urn:microsoft.com/office/officeart/2005/8/layout/radial1"/>
    <dgm:cxn modelId="{453F39DE-A250-4878-B0E6-46A681534FAD}" type="presOf" srcId="{4F240617-1384-4EF4-A500-82E1FE38F190}" destId="{05463FAA-0FE6-48C6-8EE1-2591AB68A338}" srcOrd="1" destOrd="0" presId="urn:microsoft.com/office/officeart/2005/8/layout/radial1"/>
    <dgm:cxn modelId="{31E5FCE1-F828-46D5-9D52-F0AE1723D270}" type="presOf" srcId="{18D0EA3D-3FA7-4693-895C-7B95C0D8E7C2}" destId="{8DB4D23D-137D-4B7C-BB77-FEA827189F2B}" srcOrd="0" destOrd="0" presId="urn:microsoft.com/office/officeart/2005/8/layout/radial1"/>
    <dgm:cxn modelId="{A625F8E3-BD6B-4142-9AAB-AE5532A2D4F9}" type="presOf" srcId="{8652113C-704F-469F-B4D3-889FEF748CBE}" destId="{1E619354-1C0A-41B2-87EA-BA5F83A07361}" srcOrd="0" destOrd="0" presId="urn:microsoft.com/office/officeart/2005/8/layout/radial1"/>
    <dgm:cxn modelId="{71252FED-A3E1-4574-BB3A-262D58D16E37}" type="presOf" srcId="{8FDE6F60-C26F-48F2-AE3B-318261821142}" destId="{586CDA92-3E19-41B1-813D-C271B872F414}" srcOrd="0" destOrd="0" presId="urn:microsoft.com/office/officeart/2005/8/layout/radial1"/>
    <dgm:cxn modelId="{54A9A3F4-6FB6-42E6-A0A2-D19740ED24DB}" type="presOf" srcId="{300DD5AA-33A5-44A8-AB7C-D1241424D480}" destId="{921A2B9C-0FE9-4694-BB72-E72426C50E91}" srcOrd="1" destOrd="0" presId="urn:microsoft.com/office/officeart/2005/8/layout/radial1"/>
    <dgm:cxn modelId="{09BA56F5-8DC8-4D4F-B512-7A2B1AF32A3B}" type="presOf" srcId="{F0719F1A-52E3-4AFE-8670-656C509A2D7A}" destId="{E0CB69E3-43BC-4B5A-9123-5C2FB2DD886F}" srcOrd="0" destOrd="0" presId="urn:microsoft.com/office/officeart/2005/8/layout/radial1"/>
    <dgm:cxn modelId="{A1045AF7-1931-4EE8-84EF-9D0D4D3F7FEC}" type="presOf" srcId="{E4F9D641-915D-4880-BAC3-61BC3A6F8BD1}" destId="{E6D42F1C-ECA6-4E67-A0A2-63B318514A6F}" srcOrd="1" destOrd="0" presId="urn:microsoft.com/office/officeart/2005/8/layout/radial1"/>
    <dgm:cxn modelId="{25873E18-CD44-42CE-A37D-123173DE5FA1}" type="presParOf" srcId="{8DB4D23D-137D-4B7C-BB77-FEA827189F2B}" destId="{A04ED63F-D0AA-4AE7-86CC-719BB1A71DE0}" srcOrd="0" destOrd="0" presId="urn:microsoft.com/office/officeart/2005/8/layout/radial1"/>
    <dgm:cxn modelId="{332DDA7F-2E7F-4E55-B09C-3A118020F45A}" type="presParOf" srcId="{8DB4D23D-137D-4B7C-BB77-FEA827189F2B}" destId="{FDE63979-2D67-4DC5-BACF-D16242E84FA5}" srcOrd="1" destOrd="0" presId="urn:microsoft.com/office/officeart/2005/8/layout/radial1"/>
    <dgm:cxn modelId="{9AB66BAA-B68C-4B78-A152-3FC8AF440010}" type="presParOf" srcId="{FDE63979-2D67-4DC5-BACF-D16242E84FA5}" destId="{921A2B9C-0FE9-4694-BB72-E72426C50E91}" srcOrd="0" destOrd="0" presId="urn:microsoft.com/office/officeart/2005/8/layout/radial1"/>
    <dgm:cxn modelId="{A63C789F-2F49-4AFF-8612-4A538F040703}" type="presParOf" srcId="{8DB4D23D-137D-4B7C-BB77-FEA827189F2B}" destId="{09FC90C5-9A32-4B9D-B614-4DCEE0C9AA61}" srcOrd="2" destOrd="0" presId="urn:microsoft.com/office/officeart/2005/8/layout/radial1"/>
    <dgm:cxn modelId="{831DAD4C-C88D-45EA-A186-12CB705D7B05}" type="presParOf" srcId="{8DB4D23D-137D-4B7C-BB77-FEA827189F2B}" destId="{81DBA890-3EAF-49A3-A9BC-95AD1D95D6EF}" srcOrd="3" destOrd="0" presId="urn:microsoft.com/office/officeart/2005/8/layout/radial1"/>
    <dgm:cxn modelId="{CAE40B67-A4A7-407A-A568-E2AA08C5CCE6}" type="presParOf" srcId="{81DBA890-3EAF-49A3-A9BC-95AD1D95D6EF}" destId="{05463FAA-0FE6-48C6-8EE1-2591AB68A338}" srcOrd="0" destOrd="0" presId="urn:microsoft.com/office/officeart/2005/8/layout/radial1"/>
    <dgm:cxn modelId="{7D284A0A-9171-4BE3-BE92-016613E660E7}" type="presParOf" srcId="{8DB4D23D-137D-4B7C-BB77-FEA827189F2B}" destId="{93AC3DF3-DF46-40F4-AD5D-442DAF6C7EBE}" srcOrd="4" destOrd="0" presId="urn:microsoft.com/office/officeart/2005/8/layout/radial1"/>
    <dgm:cxn modelId="{8F7CACDA-2028-45C8-9ADD-65D8EE2D6E78}" type="presParOf" srcId="{8DB4D23D-137D-4B7C-BB77-FEA827189F2B}" destId="{D615BD80-F8F5-4B2C-9700-F42E112EC94C}" srcOrd="5" destOrd="0" presId="urn:microsoft.com/office/officeart/2005/8/layout/radial1"/>
    <dgm:cxn modelId="{B3CCABBC-FDFE-4050-BE62-4C2DA9A0BD78}" type="presParOf" srcId="{D615BD80-F8F5-4B2C-9700-F42E112EC94C}" destId="{DB1998D6-B3D2-4B52-8310-7AD6999DB78D}" srcOrd="0" destOrd="0" presId="urn:microsoft.com/office/officeart/2005/8/layout/radial1"/>
    <dgm:cxn modelId="{9E1ECF4C-A6D0-4DA1-8644-D3E5F68C1217}" type="presParOf" srcId="{8DB4D23D-137D-4B7C-BB77-FEA827189F2B}" destId="{B0FE48D0-8149-4464-814D-E74DD50C4A3D}" srcOrd="6" destOrd="0" presId="urn:microsoft.com/office/officeart/2005/8/layout/radial1"/>
    <dgm:cxn modelId="{BB0D56CA-B6C6-45B5-BE51-0AA3630E6B44}" type="presParOf" srcId="{8DB4D23D-137D-4B7C-BB77-FEA827189F2B}" destId="{1E619354-1C0A-41B2-87EA-BA5F83A07361}" srcOrd="7" destOrd="0" presId="urn:microsoft.com/office/officeart/2005/8/layout/radial1"/>
    <dgm:cxn modelId="{740E815D-6188-4E1E-A47D-9BA589C7CBE9}" type="presParOf" srcId="{1E619354-1C0A-41B2-87EA-BA5F83A07361}" destId="{3EDCEFC6-4811-4EAD-B0DA-61A3DEAAD357}" srcOrd="0" destOrd="0" presId="urn:microsoft.com/office/officeart/2005/8/layout/radial1"/>
    <dgm:cxn modelId="{499DE040-A609-455D-AAD4-2979A9EDFC95}" type="presParOf" srcId="{8DB4D23D-137D-4B7C-BB77-FEA827189F2B}" destId="{9DD6D688-8F44-46F4-81CA-7D15D1D99EEE}" srcOrd="8" destOrd="0" presId="urn:microsoft.com/office/officeart/2005/8/layout/radial1"/>
    <dgm:cxn modelId="{257C3DAD-39BE-4369-A33A-B9A3828AD2FA}" type="presParOf" srcId="{8DB4D23D-137D-4B7C-BB77-FEA827189F2B}" destId="{E1543FD2-F5ED-44D2-891E-C6E3C04BCB01}" srcOrd="9" destOrd="0" presId="urn:microsoft.com/office/officeart/2005/8/layout/radial1"/>
    <dgm:cxn modelId="{9183F483-021A-406E-A2E4-99A0619D1305}" type="presParOf" srcId="{E1543FD2-F5ED-44D2-891E-C6E3C04BCB01}" destId="{5FD01693-7F6F-4F1D-A1CD-A2697275D606}" srcOrd="0" destOrd="0" presId="urn:microsoft.com/office/officeart/2005/8/layout/radial1"/>
    <dgm:cxn modelId="{D8D5E715-DE5C-446C-86CB-7143D3716680}" type="presParOf" srcId="{8DB4D23D-137D-4B7C-BB77-FEA827189F2B}" destId="{CEE51FB6-239D-4283-9595-3BF751E6CE04}" srcOrd="10" destOrd="0" presId="urn:microsoft.com/office/officeart/2005/8/layout/radial1"/>
    <dgm:cxn modelId="{52C8DB7E-538A-455A-85AE-D71943342F80}" type="presParOf" srcId="{8DB4D23D-137D-4B7C-BB77-FEA827189F2B}" destId="{B03693D5-244F-4956-B32C-3F1ADF49B949}" srcOrd="11" destOrd="0" presId="urn:microsoft.com/office/officeart/2005/8/layout/radial1"/>
    <dgm:cxn modelId="{E2C24AD7-5F29-435B-A24A-5B5F522FEB91}" type="presParOf" srcId="{B03693D5-244F-4956-B32C-3F1ADF49B949}" destId="{E6D42F1C-ECA6-4E67-A0A2-63B318514A6F}" srcOrd="0" destOrd="0" presId="urn:microsoft.com/office/officeart/2005/8/layout/radial1"/>
    <dgm:cxn modelId="{35242B2A-18C1-443F-BA57-C6A61D11ED53}" type="presParOf" srcId="{8DB4D23D-137D-4B7C-BB77-FEA827189F2B}" destId="{586CDA92-3E19-41B1-813D-C271B872F414}" srcOrd="12" destOrd="0" presId="urn:microsoft.com/office/officeart/2005/8/layout/radial1"/>
    <dgm:cxn modelId="{23A9FAC5-6383-43A0-BABA-D98FB15DED67}" type="presParOf" srcId="{8DB4D23D-137D-4B7C-BB77-FEA827189F2B}" destId="{14B4D0B0-D92C-4E2A-939F-917288DE0A8C}" srcOrd="13" destOrd="0" presId="urn:microsoft.com/office/officeart/2005/8/layout/radial1"/>
    <dgm:cxn modelId="{125E6AF5-2815-4BB0-A340-06E504CF346F}" type="presParOf" srcId="{14B4D0B0-D92C-4E2A-939F-917288DE0A8C}" destId="{7602A091-5F12-463F-BA42-3BBC35EC3167}" srcOrd="0" destOrd="0" presId="urn:microsoft.com/office/officeart/2005/8/layout/radial1"/>
    <dgm:cxn modelId="{EB062498-5CD4-4540-BBDC-59543E091774}" type="presParOf" srcId="{8DB4D23D-137D-4B7C-BB77-FEA827189F2B}" destId="{E0CB69E3-43BC-4B5A-9123-5C2FB2DD886F}" srcOrd="14" destOrd="0" presId="urn:microsoft.com/office/officeart/2005/8/layout/radial1"/>
    <dgm:cxn modelId="{801BE9E4-A61A-4601-805A-AE42CD34CEAD}" type="presParOf" srcId="{8DB4D23D-137D-4B7C-BB77-FEA827189F2B}" destId="{40C69301-7EB2-4058-BE3B-B84AA770D533}" srcOrd="15" destOrd="0" presId="urn:microsoft.com/office/officeart/2005/8/layout/radial1"/>
    <dgm:cxn modelId="{FC304954-7D31-4DF9-A0B9-EAE9DF4E9049}" type="presParOf" srcId="{40C69301-7EB2-4058-BE3B-B84AA770D533}" destId="{C7A67896-2EA8-4658-8CC9-1F7F1A021862}" srcOrd="0" destOrd="0" presId="urn:microsoft.com/office/officeart/2005/8/layout/radial1"/>
    <dgm:cxn modelId="{1679C2A3-8DBF-4F57-B237-14ED42EAE54D}" type="presParOf" srcId="{8DB4D23D-137D-4B7C-BB77-FEA827189F2B}" destId="{3D644EDD-D433-478C-BF0C-2F2EACA93324}" srcOrd="16" destOrd="0" presId="urn:microsoft.com/office/officeart/2005/8/layout/radial1"/>
    <dgm:cxn modelId="{D9B76B1E-2914-41C6-B7F2-F0F707EEB6B5}" type="presParOf" srcId="{8DB4D23D-137D-4B7C-BB77-FEA827189F2B}" destId="{624DB3EA-9463-49B4-853D-0D1519609026}" srcOrd="17" destOrd="0" presId="urn:microsoft.com/office/officeart/2005/8/layout/radial1"/>
    <dgm:cxn modelId="{C4FC156D-084F-42F2-B6CB-2573EFA3174D}" type="presParOf" srcId="{624DB3EA-9463-49B4-853D-0D1519609026}" destId="{5F2A46F5-A04F-459C-8886-42E5EEFA8082}" srcOrd="0" destOrd="0" presId="urn:microsoft.com/office/officeart/2005/8/layout/radial1"/>
    <dgm:cxn modelId="{06BED66E-7556-494A-A86D-53F0D92D1C67}" type="presParOf" srcId="{8DB4D23D-137D-4B7C-BB77-FEA827189F2B}" destId="{7DAA32A4-43EA-45AD-A241-233F51D29736}" srcOrd="18"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47D5B0A-0761-4A43-8BFD-B89D85BF3BC4}" type="doc">
      <dgm:prSet loTypeId="urn:microsoft.com/office/officeart/2005/8/layout/radial6" loCatId="cycle" qsTypeId="urn:microsoft.com/office/officeart/2005/8/quickstyle/simple1" qsCatId="simple" csTypeId="urn:microsoft.com/office/officeart/2005/8/colors/accent2_1" csCatId="accent2" phldr="1"/>
      <dgm:spPr/>
      <dgm:t>
        <a:bodyPr/>
        <a:lstStyle/>
        <a:p>
          <a:endParaRPr lang="es-ES"/>
        </a:p>
      </dgm:t>
    </dgm:pt>
    <dgm:pt modelId="{1CAA0426-B779-45F4-A294-BCE68C3169E6}">
      <dgm:prSet phldrT="[Texto]"/>
      <dgm:spPr/>
      <dgm:t>
        <a:bodyPr/>
        <a:lstStyle/>
        <a:p>
          <a:r>
            <a:rPr lang="es-ES" b="1" dirty="0"/>
            <a:t>INCLUSION EN EL PLAN DESARROLLO DEPARTAMENTAL</a:t>
          </a:r>
        </a:p>
      </dgm:t>
    </dgm:pt>
    <dgm:pt modelId="{CD9B2B3E-8E34-403D-AED4-8B161063D806}" type="parTrans" cxnId="{15FC0190-0A56-44EA-B136-1DA1A669CDD5}">
      <dgm:prSet/>
      <dgm:spPr/>
      <dgm:t>
        <a:bodyPr/>
        <a:lstStyle/>
        <a:p>
          <a:endParaRPr lang="es-ES" b="1">
            <a:solidFill>
              <a:schemeClr val="accent5">
                <a:lumMod val="50000"/>
              </a:schemeClr>
            </a:solidFill>
          </a:endParaRPr>
        </a:p>
      </dgm:t>
    </dgm:pt>
    <dgm:pt modelId="{C9B9FD5A-DCCF-4FED-B782-1800FC4ECE18}" type="sibTrans" cxnId="{15FC0190-0A56-44EA-B136-1DA1A669CDD5}">
      <dgm:prSet/>
      <dgm:spPr/>
      <dgm:t>
        <a:bodyPr/>
        <a:lstStyle/>
        <a:p>
          <a:endParaRPr lang="es-ES" b="1">
            <a:solidFill>
              <a:schemeClr val="accent5">
                <a:lumMod val="50000"/>
              </a:schemeClr>
            </a:solidFill>
          </a:endParaRPr>
        </a:p>
      </dgm:t>
    </dgm:pt>
    <dgm:pt modelId="{B9985421-A33D-477C-B70C-F53E4C502205}">
      <dgm:prSet phldrT="[Texto]"/>
      <dgm:spPr/>
      <dgm:t>
        <a:bodyPr/>
        <a:lstStyle/>
        <a:p>
          <a:r>
            <a:rPr lang="es-ES" b="1"/>
            <a:t>PLAN TERRITORIAL DE SALUD</a:t>
          </a:r>
          <a:endParaRPr lang="es-ES" b="1" dirty="0"/>
        </a:p>
      </dgm:t>
    </dgm:pt>
    <dgm:pt modelId="{9EFAD56A-13E5-41DF-A235-C7AF1ED2808B}" type="parTrans" cxnId="{59095A56-F898-4511-8A5D-5D70BBB875CB}">
      <dgm:prSet/>
      <dgm:spPr/>
      <dgm:t>
        <a:bodyPr/>
        <a:lstStyle/>
        <a:p>
          <a:endParaRPr lang="es-ES" b="1">
            <a:solidFill>
              <a:schemeClr val="accent5">
                <a:lumMod val="50000"/>
              </a:schemeClr>
            </a:solidFill>
          </a:endParaRPr>
        </a:p>
      </dgm:t>
    </dgm:pt>
    <dgm:pt modelId="{28586B0D-F4B4-44AC-B4D6-1425E586DE48}" type="sibTrans" cxnId="{59095A56-F898-4511-8A5D-5D70BBB875CB}">
      <dgm:prSet/>
      <dgm:spPr/>
      <dgm:t>
        <a:bodyPr/>
        <a:lstStyle/>
        <a:p>
          <a:endParaRPr lang="es-ES" b="1">
            <a:solidFill>
              <a:schemeClr val="accent5">
                <a:lumMod val="50000"/>
              </a:schemeClr>
            </a:solidFill>
          </a:endParaRPr>
        </a:p>
      </dgm:t>
    </dgm:pt>
    <dgm:pt modelId="{FDE55919-8E74-4AA8-ABB3-A8E4B2233118}">
      <dgm:prSet phldrT="[Texto]"/>
      <dgm:spPr/>
      <dgm:t>
        <a:bodyPr/>
        <a:lstStyle/>
        <a:p>
          <a:r>
            <a:rPr lang="es-ES" b="1"/>
            <a:t>INCLUSION COMO PROGRAMA DE SALUD MENTAL</a:t>
          </a:r>
          <a:endParaRPr lang="es-ES" b="1" dirty="0"/>
        </a:p>
      </dgm:t>
    </dgm:pt>
    <dgm:pt modelId="{2B3AFA6E-1407-4381-87F3-09CF061EA5F2}" type="parTrans" cxnId="{EF316CE3-D5DE-42D2-B522-59B4CC8C0D15}">
      <dgm:prSet/>
      <dgm:spPr/>
      <dgm:t>
        <a:bodyPr/>
        <a:lstStyle/>
        <a:p>
          <a:endParaRPr lang="es-ES" b="1">
            <a:solidFill>
              <a:schemeClr val="accent5">
                <a:lumMod val="50000"/>
              </a:schemeClr>
            </a:solidFill>
          </a:endParaRPr>
        </a:p>
      </dgm:t>
    </dgm:pt>
    <dgm:pt modelId="{ADA2D0BE-054F-4E98-A9CE-C5F34D28E12E}" type="sibTrans" cxnId="{EF316CE3-D5DE-42D2-B522-59B4CC8C0D15}">
      <dgm:prSet/>
      <dgm:spPr/>
      <dgm:t>
        <a:bodyPr/>
        <a:lstStyle/>
        <a:p>
          <a:endParaRPr lang="es-ES" b="1">
            <a:solidFill>
              <a:schemeClr val="accent5">
                <a:lumMod val="50000"/>
              </a:schemeClr>
            </a:solidFill>
          </a:endParaRPr>
        </a:p>
      </dgm:t>
    </dgm:pt>
    <dgm:pt modelId="{A37F0436-335D-4482-BE68-E8C90730F521}">
      <dgm:prSet phldrT="[Texto]"/>
      <dgm:spPr/>
      <dgm:t>
        <a:bodyPr/>
        <a:lstStyle/>
        <a:p>
          <a:r>
            <a:rPr lang="es-ES" b="1"/>
            <a:t>FORMAION CONTINUA AL PERSONAL DE SALUD</a:t>
          </a:r>
          <a:endParaRPr lang="es-ES" b="1" dirty="0"/>
        </a:p>
      </dgm:t>
    </dgm:pt>
    <dgm:pt modelId="{F90F5CC0-BE10-4EE2-9C39-DEF7ADDF6D40}" type="parTrans" cxnId="{4F74E435-C67C-4BF7-9BEF-1BA0DF6F7ADF}">
      <dgm:prSet/>
      <dgm:spPr/>
      <dgm:t>
        <a:bodyPr/>
        <a:lstStyle/>
        <a:p>
          <a:endParaRPr lang="es-ES" b="1">
            <a:solidFill>
              <a:schemeClr val="accent5">
                <a:lumMod val="50000"/>
              </a:schemeClr>
            </a:solidFill>
          </a:endParaRPr>
        </a:p>
      </dgm:t>
    </dgm:pt>
    <dgm:pt modelId="{5B48BC00-A99D-45CE-994A-CFC9F27DCB1B}" type="sibTrans" cxnId="{4F74E435-C67C-4BF7-9BEF-1BA0DF6F7ADF}">
      <dgm:prSet/>
      <dgm:spPr/>
      <dgm:t>
        <a:bodyPr/>
        <a:lstStyle/>
        <a:p>
          <a:endParaRPr lang="es-ES" b="1">
            <a:solidFill>
              <a:schemeClr val="accent5">
                <a:lumMod val="50000"/>
              </a:schemeClr>
            </a:solidFill>
          </a:endParaRPr>
        </a:p>
      </dgm:t>
    </dgm:pt>
    <dgm:pt modelId="{8293D980-5551-4050-82FA-DBFABD00F136}">
      <dgm:prSet phldrT="[Texto]"/>
      <dgm:spPr/>
      <dgm:t>
        <a:bodyPr/>
        <a:lstStyle/>
        <a:p>
          <a:r>
            <a:rPr lang="es-ES" b="1" dirty="0"/>
            <a:t>ACOMPAÑAMIENTO Y EVALUACION CONTINUA</a:t>
          </a:r>
        </a:p>
      </dgm:t>
    </dgm:pt>
    <dgm:pt modelId="{ABDF265E-60AA-4882-8124-282543929834}" type="parTrans" cxnId="{F6FCB7C1-BAB8-47A6-8CD5-BC68E03E263B}">
      <dgm:prSet/>
      <dgm:spPr/>
      <dgm:t>
        <a:bodyPr/>
        <a:lstStyle/>
        <a:p>
          <a:endParaRPr lang="es-ES" b="1">
            <a:solidFill>
              <a:schemeClr val="accent5">
                <a:lumMod val="50000"/>
              </a:schemeClr>
            </a:solidFill>
          </a:endParaRPr>
        </a:p>
      </dgm:t>
    </dgm:pt>
    <dgm:pt modelId="{9006CCC5-0D1C-4F56-8C7F-3FEF146CC3B5}" type="sibTrans" cxnId="{F6FCB7C1-BAB8-47A6-8CD5-BC68E03E263B}">
      <dgm:prSet/>
      <dgm:spPr/>
      <dgm:t>
        <a:bodyPr/>
        <a:lstStyle/>
        <a:p>
          <a:endParaRPr lang="es-ES" b="1">
            <a:solidFill>
              <a:schemeClr val="accent5">
                <a:lumMod val="50000"/>
              </a:schemeClr>
            </a:solidFill>
          </a:endParaRPr>
        </a:p>
      </dgm:t>
    </dgm:pt>
    <dgm:pt modelId="{03BDFA21-F982-4FB2-AC6D-C3509CBD1FDA}" type="pres">
      <dgm:prSet presAssocID="{B47D5B0A-0761-4A43-8BFD-B89D85BF3BC4}" presName="Name0" presStyleCnt="0">
        <dgm:presLayoutVars>
          <dgm:chMax val="1"/>
          <dgm:dir/>
          <dgm:animLvl val="ctr"/>
          <dgm:resizeHandles val="exact"/>
        </dgm:presLayoutVars>
      </dgm:prSet>
      <dgm:spPr/>
    </dgm:pt>
    <dgm:pt modelId="{09FD9D38-41A5-40A1-BB03-621C7755E17F}" type="pres">
      <dgm:prSet presAssocID="{1CAA0426-B779-45F4-A294-BCE68C3169E6}" presName="centerShape" presStyleLbl="node0" presStyleIdx="0" presStyleCnt="1"/>
      <dgm:spPr/>
    </dgm:pt>
    <dgm:pt modelId="{D731F6B2-A5F3-4FD7-B2E9-9873CA278DCD}" type="pres">
      <dgm:prSet presAssocID="{B9985421-A33D-477C-B70C-F53E4C502205}" presName="node" presStyleLbl="node1" presStyleIdx="0" presStyleCnt="4">
        <dgm:presLayoutVars>
          <dgm:bulletEnabled val="1"/>
        </dgm:presLayoutVars>
      </dgm:prSet>
      <dgm:spPr/>
    </dgm:pt>
    <dgm:pt modelId="{68C0B902-CB66-4ADA-B163-B213FBEAD3B9}" type="pres">
      <dgm:prSet presAssocID="{B9985421-A33D-477C-B70C-F53E4C502205}" presName="dummy" presStyleCnt="0"/>
      <dgm:spPr/>
    </dgm:pt>
    <dgm:pt modelId="{EA84EA05-754C-404E-9102-095B1111CD3D}" type="pres">
      <dgm:prSet presAssocID="{28586B0D-F4B4-44AC-B4D6-1425E586DE48}" presName="sibTrans" presStyleLbl="sibTrans2D1" presStyleIdx="0" presStyleCnt="4"/>
      <dgm:spPr/>
    </dgm:pt>
    <dgm:pt modelId="{AB29A2E4-806A-4330-8707-C1101C2D3BFC}" type="pres">
      <dgm:prSet presAssocID="{FDE55919-8E74-4AA8-ABB3-A8E4B2233118}" presName="node" presStyleLbl="node1" presStyleIdx="1" presStyleCnt="4">
        <dgm:presLayoutVars>
          <dgm:bulletEnabled val="1"/>
        </dgm:presLayoutVars>
      </dgm:prSet>
      <dgm:spPr/>
    </dgm:pt>
    <dgm:pt modelId="{C7F08893-5DEB-4BF0-A98B-BC2218860C21}" type="pres">
      <dgm:prSet presAssocID="{FDE55919-8E74-4AA8-ABB3-A8E4B2233118}" presName="dummy" presStyleCnt="0"/>
      <dgm:spPr/>
    </dgm:pt>
    <dgm:pt modelId="{7C03513C-A3CC-4A0C-AA2D-9378DC05E714}" type="pres">
      <dgm:prSet presAssocID="{ADA2D0BE-054F-4E98-A9CE-C5F34D28E12E}" presName="sibTrans" presStyleLbl="sibTrans2D1" presStyleIdx="1" presStyleCnt="4"/>
      <dgm:spPr/>
    </dgm:pt>
    <dgm:pt modelId="{42DF3613-DBCC-410F-9215-ACFE3C07ED4C}" type="pres">
      <dgm:prSet presAssocID="{A37F0436-335D-4482-BE68-E8C90730F521}" presName="node" presStyleLbl="node1" presStyleIdx="2" presStyleCnt="4">
        <dgm:presLayoutVars>
          <dgm:bulletEnabled val="1"/>
        </dgm:presLayoutVars>
      </dgm:prSet>
      <dgm:spPr/>
    </dgm:pt>
    <dgm:pt modelId="{58C75746-93FB-4A29-B746-C2DC5445EAA0}" type="pres">
      <dgm:prSet presAssocID="{A37F0436-335D-4482-BE68-E8C90730F521}" presName="dummy" presStyleCnt="0"/>
      <dgm:spPr/>
    </dgm:pt>
    <dgm:pt modelId="{D6B1F9B3-F160-4FD7-ACFB-3384289BB0A2}" type="pres">
      <dgm:prSet presAssocID="{5B48BC00-A99D-45CE-994A-CFC9F27DCB1B}" presName="sibTrans" presStyleLbl="sibTrans2D1" presStyleIdx="2" presStyleCnt="4"/>
      <dgm:spPr/>
    </dgm:pt>
    <dgm:pt modelId="{DA8987FC-2549-460B-8D6E-CD2E501B886C}" type="pres">
      <dgm:prSet presAssocID="{8293D980-5551-4050-82FA-DBFABD00F136}" presName="node" presStyleLbl="node1" presStyleIdx="3" presStyleCnt="4">
        <dgm:presLayoutVars>
          <dgm:bulletEnabled val="1"/>
        </dgm:presLayoutVars>
      </dgm:prSet>
      <dgm:spPr/>
    </dgm:pt>
    <dgm:pt modelId="{52A12ADA-370F-485C-96F1-42BB8635664D}" type="pres">
      <dgm:prSet presAssocID="{8293D980-5551-4050-82FA-DBFABD00F136}" presName="dummy" presStyleCnt="0"/>
      <dgm:spPr/>
    </dgm:pt>
    <dgm:pt modelId="{B23C9DB6-0DFA-418F-9E25-E61BA80B21E5}" type="pres">
      <dgm:prSet presAssocID="{9006CCC5-0D1C-4F56-8C7F-3FEF146CC3B5}" presName="sibTrans" presStyleLbl="sibTrans2D1" presStyleIdx="3" presStyleCnt="4"/>
      <dgm:spPr/>
    </dgm:pt>
  </dgm:ptLst>
  <dgm:cxnLst>
    <dgm:cxn modelId="{750CB207-3988-42D5-A13F-D10CC108E18F}" type="presOf" srcId="{B47D5B0A-0761-4A43-8BFD-B89D85BF3BC4}" destId="{03BDFA21-F982-4FB2-AC6D-C3509CBD1FDA}" srcOrd="0" destOrd="0" presId="urn:microsoft.com/office/officeart/2005/8/layout/radial6"/>
    <dgm:cxn modelId="{1784BF2D-0D18-44AE-ABAE-B505F2B52488}" type="presOf" srcId="{FDE55919-8E74-4AA8-ABB3-A8E4B2233118}" destId="{AB29A2E4-806A-4330-8707-C1101C2D3BFC}" srcOrd="0" destOrd="0" presId="urn:microsoft.com/office/officeart/2005/8/layout/radial6"/>
    <dgm:cxn modelId="{4F74E435-C67C-4BF7-9BEF-1BA0DF6F7ADF}" srcId="{1CAA0426-B779-45F4-A294-BCE68C3169E6}" destId="{A37F0436-335D-4482-BE68-E8C90730F521}" srcOrd="2" destOrd="0" parTransId="{F90F5CC0-BE10-4EE2-9C39-DEF7ADDF6D40}" sibTransId="{5B48BC00-A99D-45CE-994A-CFC9F27DCB1B}"/>
    <dgm:cxn modelId="{E57EC836-C327-4C61-85FF-FF4FEDA76AC2}" type="presOf" srcId="{9006CCC5-0D1C-4F56-8C7F-3FEF146CC3B5}" destId="{B23C9DB6-0DFA-418F-9E25-E61BA80B21E5}" srcOrd="0" destOrd="0" presId="urn:microsoft.com/office/officeart/2005/8/layout/radial6"/>
    <dgm:cxn modelId="{EEDE4D5B-9928-4DF0-9F41-D04F4A705022}" type="presOf" srcId="{A37F0436-335D-4482-BE68-E8C90730F521}" destId="{42DF3613-DBCC-410F-9215-ACFE3C07ED4C}" srcOrd="0" destOrd="0" presId="urn:microsoft.com/office/officeart/2005/8/layout/radial6"/>
    <dgm:cxn modelId="{97278D62-6665-4CB4-A4E0-F212007BC15B}" type="presOf" srcId="{B9985421-A33D-477C-B70C-F53E4C502205}" destId="{D731F6B2-A5F3-4FD7-B2E9-9873CA278DCD}" srcOrd="0" destOrd="0" presId="urn:microsoft.com/office/officeart/2005/8/layout/radial6"/>
    <dgm:cxn modelId="{59095A56-F898-4511-8A5D-5D70BBB875CB}" srcId="{1CAA0426-B779-45F4-A294-BCE68C3169E6}" destId="{B9985421-A33D-477C-B70C-F53E4C502205}" srcOrd="0" destOrd="0" parTransId="{9EFAD56A-13E5-41DF-A235-C7AF1ED2808B}" sibTransId="{28586B0D-F4B4-44AC-B4D6-1425E586DE48}"/>
    <dgm:cxn modelId="{EF56F680-B625-4025-BE9C-9B30ACAE0746}" type="presOf" srcId="{1CAA0426-B779-45F4-A294-BCE68C3169E6}" destId="{09FD9D38-41A5-40A1-BB03-621C7755E17F}" srcOrd="0" destOrd="0" presId="urn:microsoft.com/office/officeart/2005/8/layout/radial6"/>
    <dgm:cxn modelId="{15FC0190-0A56-44EA-B136-1DA1A669CDD5}" srcId="{B47D5B0A-0761-4A43-8BFD-B89D85BF3BC4}" destId="{1CAA0426-B779-45F4-A294-BCE68C3169E6}" srcOrd="0" destOrd="0" parTransId="{CD9B2B3E-8E34-403D-AED4-8B161063D806}" sibTransId="{C9B9FD5A-DCCF-4FED-B782-1800FC4ECE18}"/>
    <dgm:cxn modelId="{C65A4494-1553-46D7-9DE1-7EF1EC9EBCF7}" type="presOf" srcId="{8293D980-5551-4050-82FA-DBFABD00F136}" destId="{DA8987FC-2549-460B-8D6E-CD2E501B886C}" srcOrd="0" destOrd="0" presId="urn:microsoft.com/office/officeart/2005/8/layout/radial6"/>
    <dgm:cxn modelId="{303E6D95-1F36-46C8-B054-EFDBC69EE2C9}" type="presOf" srcId="{5B48BC00-A99D-45CE-994A-CFC9F27DCB1B}" destId="{D6B1F9B3-F160-4FD7-ACFB-3384289BB0A2}" srcOrd="0" destOrd="0" presId="urn:microsoft.com/office/officeart/2005/8/layout/radial6"/>
    <dgm:cxn modelId="{308136A3-288F-4D7F-8F20-32AAF7DF9F6C}" type="presOf" srcId="{ADA2D0BE-054F-4E98-A9CE-C5F34D28E12E}" destId="{7C03513C-A3CC-4A0C-AA2D-9378DC05E714}" srcOrd="0" destOrd="0" presId="urn:microsoft.com/office/officeart/2005/8/layout/radial6"/>
    <dgm:cxn modelId="{F6FCB7C1-BAB8-47A6-8CD5-BC68E03E263B}" srcId="{1CAA0426-B779-45F4-A294-BCE68C3169E6}" destId="{8293D980-5551-4050-82FA-DBFABD00F136}" srcOrd="3" destOrd="0" parTransId="{ABDF265E-60AA-4882-8124-282543929834}" sibTransId="{9006CCC5-0D1C-4F56-8C7F-3FEF146CC3B5}"/>
    <dgm:cxn modelId="{8F56E1D3-D198-4D38-A647-91B2D5EA67C1}" type="presOf" srcId="{28586B0D-F4B4-44AC-B4D6-1425E586DE48}" destId="{EA84EA05-754C-404E-9102-095B1111CD3D}" srcOrd="0" destOrd="0" presId="urn:microsoft.com/office/officeart/2005/8/layout/radial6"/>
    <dgm:cxn modelId="{EF316CE3-D5DE-42D2-B522-59B4CC8C0D15}" srcId="{1CAA0426-B779-45F4-A294-BCE68C3169E6}" destId="{FDE55919-8E74-4AA8-ABB3-A8E4B2233118}" srcOrd="1" destOrd="0" parTransId="{2B3AFA6E-1407-4381-87F3-09CF061EA5F2}" sibTransId="{ADA2D0BE-054F-4E98-A9CE-C5F34D28E12E}"/>
    <dgm:cxn modelId="{5580F8F5-D014-4A7B-B398-AD418E207E98}" type="presParOf" srcId="{03BDFA21-F982-4FB2-AC6D-C3509CBD1FDA}" destId="{09FD9D38-41A5-40A1-BB03-621C7755E17F}" srcOrd="0" destOrd="0" presId="urn:microsoft.com/office/officeart/2005/8/layout/radial6"/>
    <dgm:cxn modelId="{AE720508-887B-42F3-A7F8-BB7831EF6CE8}" type="presParOf" srcId="{03BDFA21-F982-4FB2-AC6D-C3509CBD1FDA}" destId="{D731F6B2-A5F3-4FD7-B2E9-9873CA278DCD}" srcOrd="1" destOrd="0" presId="urn:microsoft.com/office/officeart/2005/8/layout/radial6"/>
    <dgm:cxn modelId="{BE4AA09E-96D2-40BE-BF6B-E9527255001E}" type="presParOf" srcId="{03BDFA21-F982-4FB2-AC6D-C3509CBD1FDA}" destId="{68C0B902-CB66-4ADA-B163-B213FBEAD3B9}" srcOrd="2" destOrd="0" presId="urn:microsoft.com/office/officeart/2005/8/layout/radial6"/>
    <dgm:cxn modelId="{78C66735-245E-4ECD-BD7F-FF2C81B4035B}" type="presParOf" srcId="{03BDFA21-F982-4FB2-AC6D-C3509CBD1FDA}" destId="{EA84EA05-754C-404E-9102-095B1111CD3D}" srcOrd="3" destOrd="0" presId="urn:microsoft.com/office/officeart/2005/8/layout/radial6"/>
    <dgm:cxn modelId="{61F8ACFF-1485-4DFB-8B8E-50128F4589D4}" type="presParOf" srcId="{03BDFA21-F982-4FB2-AC6D-C3509CBD1FDA}" destId="{AB29A2E4-806A-4330-8707-C1101C2D3BFC}" srcOrd="4" destOrd="0" presId="urn:microsoft.com/office/officeart/2005/8/layout/radial6"/>
    <dgm:cxn modelId="{4B8EC161-2119-4B01-B652-B20E4958F519}" type="presParOf" srcId="{03BDFA21-F982-4FB2-AC6D-C3509CBD1FDA}" destId="{C7F08893-5DEB-4BF0-A98B-BC2218860C21}" srcOrd="5" destOrd="0" presId="urn:microsoft.com/office/officeart/2005/8/layout/radial6"/>
    <dgm:cxn modelId="{5E6F757B-0D68-456F-B1A0-E70F82D0C01B}" type="presParOf" srcId="{03BDFA21-F982-4FB2-AC6D-C3509CBD1FDA}" destId="{7C03513C-A3CC-4A0C-AA2D-9378DC05E714}" srcOrd="6" destOrd="0" presId="urn:microsoft.com/office/officeart/2005/8/layout/radial6"/>
    <dgm:cxn modelId="{C6A9924C-14FC-458C-B875-D010A82AA82F}" type="presParOf" srcId="{03BDFA21-F982-4FB2-AC6D-C3509CBD1FDA}" destId="{42DF3613-DBCC-410F-9215-ACFE3C07ED4C}" srcOrd="7" destOrd="0" presId="urn:microsoft.com/office/officeart/2005/8/layout/radial6"/>
    <dgm:cxn modelId="{236EE5BA-AB23-474B-8034-0446258FDAB9}" type="presParOf" srcId="{03BDFA21-F982-4FB2-AC6D-C3509CBD1FDA}" destId="{58C75746-93FB-4A29-B746-C2DC5445EAA0}" srcOrd="8" destOrd="0" presId="urn:microsoft.com/office/officeart/2005/8/layout/radial6"/>
    <dgm:cxn modelId="{B9DAFF29-5602-4DC5-8FF1-3AAAD0B17B7F}" type="presParOf" srcId="{03BDFA21-F982-4FB2-AC6D-C3509CBD1FDA}" destId="{D6B1F9B3-F160-4FD7-ACFB-3384289BB0A2}" srcOrd="9" destOrd="0" presId="urn:microsoft.com/office/officeart/2005/8/layout/radial6"/>
    <dgm:cxn modelId="{0E9768C2-9985-402B-9E03-4606C328162D}" type="presParOf" srcId="{03BDFA21-F982-4FB2-AC6D-C3509CBD1FDA}" destId="{DA8987FC-2549-460B-8D6E-CD2E501B886C}" srcOrd="10" destOrd="0" presId="urn:microsoft.com/office/officeart/2005/8/layout/radial6"/>
    <dgm:cxn modelId="{92C43947-8BEE-4D6C-B59A-ECBF16B431D3}" type="presParOf" srcId="{03BDFA21-F982-4FB2-AC6D-C3509CBD1FDA}" destId="{52A12ADA-370F-485C-96F1-42BB8635664D}" srcOrd="11" destOrd="0" presId="urn:microsoft.com/office/officeart/2005/8/layout/radial6"/>
    <dgm:cxn modelId="{F59CE015-F17F-428E-8496-16229EBFDD60}" type="presParOf" srcId="{03BDFA21-F982-4FB2-AC6D-C3509CBD1FDA}" destId="{B23C9DB6-0DFA-418F-9E25-E61BA80B21E5}"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6D6D099-1C17-4E17-BA69-64C1E1CCE8B8}" type="doc">
      <dgm:prSet loTypeId="urn:microsoft.com/office/officeart/2005/8/layout/gear1" loCatId="cycle" qsTypeId="urn:microsoft.com/office/officeart/2005/8/quickstyle/simple1" qsCatId="simple" csTypeId="urn:microsoft.com/office/officeart/2005/8/colors/accent2_1" csCatId="accent2" phldr="1"/>
      <dgm:spPr/>
    </dgm:pt>
    <dgm:pt modelId="{2A9DACC2-F754-445F-A165-2ABFEE9C300E}">
      <dgm:prSet phldrT="[Texto]"/>
      <dgm:spPr/>
      <dgm:t>
        <a:bodyPr/>
        <a:lstStyle/>
        <a:p>
          <a:r>
            <a:rPr lang="es-ES" dirty="0"/>
            <a:t>COMO PROGRAMADE SLUD MENTAL</a:t>
          </a:r>
        </a:p>
      </dgm:t>
    </dgm:pt>
    <dgm:pt modelId="{E122BB2B-FF32-4A82-B253-4C0FF4ABF731}" type="parTrans" cxnId="{7225C3F8-4106-4FC8-8418-B67EBB987F7C}">
      <dgm:prSet/>
      <dgm:spPr/>
      <dgm:t>
        <a:bodyPr/>
        <a:lstStyle/>
        <a:p>
          <a:endParaRPr lang="es-ES"/>
        </a:p>
      </dgm:t>
    </dgm:pt>
    <dgm:pt modelId="{76619DB0-460C-4FC1-9515-FA4C5C4E46C0}" type="sibTrans" cxnId="{7225C3F8-4106-4FC8-8418-B67EBB987F7C}">
      <dgm:prSet/>
      <dgm:spPr/>
      <dgm:t>
        <a:bodyPr/>
        <a:lstStyle/>
        <a:p>
          <a:endParaRPr lang="es-ES"/>
        </a:p>
      </dgm:t>
    </dgm:pt>
    <dgm:pt modelId="{6078B199-45C3-476D-959E-540C9A2797DB}">
      <dgm:prSet phldrT="[Texto]"/>
      <dgm:spPr/>
      <dgm:t>
        <a:bodyPr/>
        <a:lstStyle/>
        <a:p>
          <a:r>
            <a:rPr lang="es-ES" dirty="0"/>
            <a:t>PROGRAMA DE DERECHOS DE NIÑOS NIÑAS Y ADOLESCENTES</a:t>
          </a:r>
        </a:p>
      </dgm:t>
    </dgm:pt>
    <dgm:pt modelId="{C4123193-B0CA-4542-9DC5-37095B884A20}" type="parTrans" cxnId="{25E42F5D-EBDD-43A4-BFDA-FB8A385D6D89}">
      <dgm:prSet/>
      <dgm:spPr/>
      <dgm:t>
        <a:bodyPr/>
        <a:lstStyle/>
        <a:p>
          <a:endParaRPr lang="es-ES"/>
        </a:p>
      </dgm:t>
    </dgm:pt>
    <dgm:pt modelId="{3BE5C544-3FAE-43D6-A4F2-A37CD203A4E1}" type="sibTrans" cxnId="{25E42F5D-EBDD-43A4-BFDA-FB8A385D6D89}">
      <dgm:prSet/>
      <dgm:spPr/>
      <dgm:t>
        <a:bodyPr/>
        <a:lstStyle/>
        <a:p>
          <a:endParaRPr lang="es-ES"/>
        </a:p>
      </dgm:t>
    </dgm:pt>
    <dgm:pt modelId="{BC44FF02-E91C-4BCF-A3A4-DD8F93240497}">
      <dgm:prSet phldrT="[Texto]"/>
      <dgm:spPr/>
      <dgm:t>
        <a:bodyPr/>
        <a:lstStyle/>
        <a:p>
          <a:r>
            <a:rPr lang="es-ES" dirty="0"/>
            <a:t>APORTE EN POLITICAS  PUBLICAS RELACIONADAS CON NIÑOS, NIÑAS Y ADOLESCENTES</a:t>
          </a:r>
        </a:p>
      </dgm:t>
    </dgm:pt>
    <dgm:pt modelId="{E2361454-FAD4-4B4E-A506-15314F0F9D5B}" type="parTrans" cxnId="{D571C372-EA86-4CFC-A94A-5C774F9BCADE}">
      <dgm:prSet/>
      <dgm:spPr/>
      <dgm:t>
        <a:bodyPr/>
        <a:lstStyle/>
        <a:p>
          <a:endParaRPr lang="es-ES"/>
        </a:p>
      </dgm:t>
    </dgm:pt>
    <dgm:pt modelId="{1DF5E57B-6E40-48D6-A0CF-FD8E3B3315AC}" type="sibTrans" cxnId="{D571C372-EA86-4CFC-A94A-5C774F9BCADE}">
      <dgm:prSet/>
      <dgm:spPr/>
      <dgm:t>
        <a:bodyPr/>
        <a:lstStyle/>
        <a:p>
          <a:endParaRPr lang="es-ES"/>
        </a:p>
      </dgm:t>
    </dgm:pt>
    <dgm:pt modelId="{6F2E6F8E-9ED8-4B7F-9586-992242EF79B3}" type="pres">
      <dgm:prSet presAssocID="{16D6D099-1C17-4E17-BA69-64C1E1CCE8B8}" presName="composite" presStyleCnt="0">
        <dgm:presLayoutVars>
          <dgm:chMax val="3"/>
          <dgm:animLvl val="lvl"/>
          <dgm:resizeHandles val="exact"/>
        </dgm:presLayoutVars>
      </dgm:prSet>
      <dgm:spPr/>
    </dgm:pt>
    <dgm:pt modelId="{DC49EEA5-4C2C-440A-8611-6D37B7E203A6}" type="pres">
      <dgm:prSet presAssocID="{2A9DACC2-F754-445F-A165-2ABFEE9C300E}" presName="gear1" presStyleLbl="node1" presStyleIdx="0" presStyleCnt="3">
        <dgm:presLayoutVars>
          <dgm:chMax val="1"/>
          <dgm:bulletEnabled val="1"/>
        </dgm:presLayoutVars>
      </dgm:prSet>
      <dgm:spPr/>
    </dgm:pt>
    <dgm:pt modelId="{0B8DFA14-4CCD-402E-AFCF-1FA4C4472A20}" type="pres">
      <dgm:prSet presAssocID="{2A9DACC2-F754-445F-A165-2ABFEE9C300E}" presName="gear1srcNode" presStyleLbl="node1" presStyleIdx="0" presStyleCnt="3"/>
      <dgm:spPr/>
    </dgm:pt>
    <dgm:pt modelId="{B9FB108E-7843-4E72-8050-CFAAFB34941D}" type="pres">
      <dgm:prSet presAssocID="{2A9DACC2-F754-445F-A165-2ABFEE9C300E}" presName="gear1dstNode" presStyleLbl="node1" presStyleIdx="0" presStyleCnt="3"/>
      <dgm:spPr/>
    </dgm:pt>
    <dgm:pt modelId="{774EA05A-FE86-4F53-B947-4F2F11C9D1A6}" type="pres">
      <dgm:prSet presAssocID="{6078B199-45C3-476D-959E-540C9A2797DB}" presName="gear2" presStyleLbl="node1" presStyleIdx="1" presStyleCnt="3">
        <dgm:presLayoutVars>
          <dgm:chMax val="1"/>
          <dgm:bulletEnabled val="1"/>
        </dgm:presLayoutVars>
      </dgm:prSet>
      <dgm:spPr/>
    </dgm:pt>
    <dgm:pt modelId="{253118B1-CCD6-4CB5-BC25-27E6B0422DA8}" type="pres">
      <dgm:prSet presAssocID="{6078B199-45C3-476D-959E-540C9A2797DB}" presName="gear2srcNode" presStyleLbl="node1" presStyleIdx="1" presStyleCnt="3"/>
      <dgm:spPr/>
    </dgm:pt>
    <dgm:pt modelId="{185B4952-ADCB-4D62-91D4-F6648D6CEC79}" type="pres">
      <dgm:prSet presAssocID="{6078B199-45C3-476D-959E-540C9A2797DB}" presName="gear2dstNode" presStyleLbl="node1" presStyleIdx="1" presStyleCnt="3"/>
      <dgm:spPr/>
    </dgm:pt>
    <dgm:pt modelId="{8336A2EF-9D98-4D3C-875C-6EE8F96D4EBF}" type="pres">
      <dgm:prSet presAssocID="{BC44FF02-E91C-4BCF-A3A4-DD8F93240497}" presName="gear3" presStyleLbl="node1" presStyleIdx="2" presStyleCnt="3"/>
      <dgm:spPr/>
    </dgm:pt>
    <dgm:pt modelId="{71E4FC74-28EA-4734-8462-E90B0E969279}" type="pres">
      <dgm:prSet presAssocID="{BC44FF02-E91C-4BCF-A3A4-DD8F93240497}" presName="gear3tx" presStyleLbl="node1" presStyleIdx="2" presStyleCnt="3">
        <dgm:presLayoutVars>
          <dgm:chMax val="1"/>
          <dgm:bulletEnabled val="1"/>
        </dgm:presLayoutVars>
      </dgm:prSet>
      <dgm:spPr/>
    </dgm:pt>
    <dgm:pt modelId="{F8B3C26D-EDC9-4288-97DF-96D32761BF56}" type="pres">
      <dgm:prSet presAssocID="{BC44FF02-E91C-4BCF-A3A4-DD8F93240497}" presName="gear3srcNode" presStyleLbl="node1" presStyleIdx="2" presStyleCnt="3"/>
      <dgm:spPr/>
    </dgm:pt>
    <dgm:pt modelId="{715F4240-3ED0-41EF-B403-7C45A2CE7B42}" type="pres">
      <dgm:prSet presAssocID="{BC44FF02-E91C-4BCF-A3A4-DD8F93240497}" presName="gear3dstNode" presStyleLbl="node1" presStyleIdx="2" presStyleCnt="3"/>
      <dgm:spPr/>
    </dgm:pt>
    <dgm:pt modelId="{5A5D12AA-B314-42AB-9CDF-7FE91E90DE41}" type="pres">
      <dgm:prSet presAssocID="{76619DB0-460C-4FC1-9515-FA4C5C4E46C0}" presName="connector1" presStyleLbl="sibTrans2D1" presStyleIdx="0" presStyleCnt="3"/>
      <dgm:spPr/>
    </dgm:pt>
    <dgm:pt modelId="{EA4E614C-1107-4DBC-806C-ABF9C420E634}" type="pres">
      <dgm:prSet presAssocID="{3BE5C544-3FAE-43D6-A4F2-A37CD203A4E1}" presName="connector2" presStyleLbl="sibTrans2D1" presStyleIdx="1" presStyleCnt="3"/>
      <dgm:spPr/>
    </dgm:pt>
    <dgm:pt modelId="{4BD7C74C-25E3-4CF5-AA7D-C6B3A10AEC97}" type="pres">
      <dgm:prSet presAssocID="{1DF5E57B-6E40-48D6-A0CF-FD8E3B3315AC}" presName="connector3" presStyleLbl="sibTrans2D1" presStyleIdx="2" presStyleCnt="3"/>
      <dgm:spPr/>
    </dgm:pt>
  </dgm:ptLst>
  <dgm:cxnLst>
    <dgm:cxn modelId="{88516300-9FD1-4D10-9985-18C70C359C79}" type="presOf" srcId="{2A9DACC2-F754-445F-A165-2ABFEE9C300E}" destId="{0B8DFA14-4CCD-402E-AFCF-1FA4C4472A20}" srcOrd="1" destOrd="0" presId="urn:microsoft.com/office/officeart/2005/8/layout/gear1"/>
    <dgm:cxn modelId="{E0926B12-79EE-4D39-A96A-9DE2AA65EB39}" type="presOf" srcId="{3BE5C544-3FAE-43D6-A4F2-A37CD203A4E1}" destId="{EA4E614C-1107-4DBC-806C-ABF9C420E634}" srcOrd="0" destOrd="0" presId="urn:microsoft.com/office/officeart/2005/8/layout/gear1"/>
    <dgm:cxn modelId="{B824CF17-87DF-44B2-A1A0-C9D73E000B00}" type="presOf" srcId="{BC44FF02-E91C-4BCF-A3A4-DD8F93240497}" destId="{715F4240-3ED0-41EF-B403-7C45A2CE7B42}" srcOrd="3" destOrd="0" presId="urn:microsoft.com/office/officeart/2005/8/layout/gear1"/>
    <dgm:cxn modelId="{FC4B6619-B3DC-4999-8C54-618E3C8FC86A}" type="presOf" srcId="{1DF5E57B-6E40-48D6-A0CF-FD8E3B3315AC}" destId="{4BD7C74C-25E3-4CF5-AA7D-C6B3A10AEC97}" srcOrd="0" destOrd="0" presId="urn:microsoft.com/office/officeart/2005/8/layout/gear1"/>
    <dgm:cxn modelId="{1DC5F21D-4BBA-454E-8B22-DAD9B3B44473}" type="presOf" srcId="{BC44FF02-E91C-4BCF-A3A4-DD8F93240497}" destId="{8336A2EF-9D98-4D3C-875C-6EE8F96D4EBF}" srcOrd="0" destOrd="0" presId="urn:microsoft.com/office/officeart/2005/8/layout/gear1"/>
    <dgm:cxn modelId="{0DC2F125-1BFA-4306-A7F3-0B93539ED798}" type="presOf" srcId="{6078B199-45C3-476D-959E-540C9A2797DB}" destId="{253118B1-CCD6-4CB5-BC25-27E6B0422DA8}" srcOrd="1" destOrd="0" presId="urn:microsoft.com/office/officeart/2005/8/layout/gear1"/>
    <dgm:cxn modelId="{407D782A-04C5-4F30-997A-810F40C10FDE}" type="presOf" srcId="{BC44FF02-E91C-4BCF-A3A4-DD8F93240497}" destId="{F8B3C26D-EDC9-4288-97DF-96D32761BF56}" srcOrd="2" destOrd="0" presId="urn:microsoft.com/office/officeart/2005/8/layout/gear1"/>
    <dgm:cxn modelId="{25E42F5D-EBDD-43A4-BFDA-FB8A385D6D89}" srcId="{16D6D099-1C17-4E17-BA69-64C1E1CCE8B8}" destId="{6078B199-45C3-476D-959E-540C9A2797DB}" srcOrd="1" destOrd="0" parTransId="{C4123193-B0CA-4542-9DC5-37095B884A20}" sibTransId="{3BE5C544-3FAE-43D6-A4F2-A37CD203A4E1}"/>
    <dgm:cxn modelId="{826ACF50-90DB-4DF3-985C-22099C3C867B}" type="presOf" srcId="{BC44FF02-E91C-4BCF-A3A4-DD8F93240497}" destId="{71E4FC74-28EA-4734-8462-E90B0E969279}" srcOrd="1" destOrd="0" presId="urn:microsoft.com/office/officeart/2005/8/layout/gear1"/>
    <dgm:cxn modelId="{D8809351-A7BD-47A5-A4A7-11CFD623412F}" type="presOf" srcId="{6078B199-45C3-476D-959E-540C9A2797DB}" destId="{774EA05A-FE86-4F53-B947-4F2F11C9D1A6}" srcOrd="0" destOrd="0" presId="urn:microsoft.com/office/officeart/2005/8/layout/gear1"/>
    <dgm:cxn modelId="{D571C372-EA86-4CFC-A94A-5C774F9BCADE}" srcId="{16D6D099-1C17-4E17-BA69-64C1E1CCE8B8}" destId="{BC44FF02-E91C-4BCF-A3A4-DD8F93240497}" srcOrd="2" destOrd="0" parTransId="{E2361454-FAD4-4B4E-A506-15314F0F9D5B}" sibTransId="{1DF5E57B-6E40-48D6-A0CF-FD8E3B3315AC}"/>
    <dgm:cxn modelId="{ACEBB88C-497A-4116-9297-0568B6CECDF0}" type="presOf" srcId="{76619DB0-460C-4FC1-9515-FA4C5C4E46C0}" destId="{5A5D12AA-B314-42AB-9CDF-7FE91E90DE41}" srcOrd="0" destOrd="0" presId="urn:microsoft.com/office/officeart/2005/8/layout/gear1"/>
    <dgm:cxn modelId="{040910A0-2F7D-41AE-8233-62FDDF51B665}" type="presOf" srcId="{6078B199-45C3-476D-959E-540C9A2797DB}" destId="{185B4952-ADCB-4D62-91D4-F6648D6CEC79}" srcOrd="2" destOrd="0" presId="urn:microsoft.com/office/officeart/2005/8/layout/gear1"/>
    <dgm:cxn modelId="{CF0378A6-CC1B-477E-9149-2260BE76C855}" type="presOf" srcId="{2A9DACC2-F754-445F-A165-2ABFEE9C300E}" destId="{B9FB108E-7843-4E72-8050-CFAAFB34941D}" srcOrd="2" destOrd="0" presId="urn:microsoft.com/office/officeart/2005/8/layout/gear1"/>
    <dgm:cxn modelId="{121F72DB-8134-4AA6-900A-B49ADFD39DE9}" type="presOf" srcId="{16D6D099-1C17-4E17-BA69-64C1E1CCE8B8}" destId="{6F2E6F8E-9ED8-4B7F-9586-992242EF79B3}" srcOrd="0" destOrd="0" presId="urn:microsoft.com/office/officeart/2005/8/layout/gear1"/>
    <dgm:cxn modelId="{904CB3DE-9A8B-4921-99F6-676C63489CED}" type="presOf" srcId="{2A9DACC2-F754-445F-A165-2ABFEE9C300E}" destId="{DC49EEA5-4C2C-440A-8611-6D37B7E203A6}" srcOrd="0" destOrd="0" presId="urn:microsoft.com/office/officeart/2005/8/layout/gear1"/>
    <dgm:cxn modelId="{7225C3F8-4106-4FC8-8418-B67EBB987F7C}" srcId="{16D6D099-1C17-4E17-BA69-64C1E1CCE8B8}" destId="{2A9DACC2-F754-445F-A165-2ABFEE9C300E}" srcOrd="0" destOrd="0" parTransId="{E122BB2B-FF32-4A82-B253-4C0FF4ABF731}" sibTransId="{76619DB0-460C-4FC1-9515-FA4C5C4E46C0}"/>
    <dgm:cxn modelId="{5F2D167E-8010-4768-8FBF-304F15299565}" type="presParOf" srcId="{6F2E6F8E-9ED8-4B7F-9586-992242EF79B3}" destId="{DC49EEA5-4C2C-440A-8611-6D37B7E203A6}" srcOrd="0" destOrd="0" presId="urn:microsoft.com/office/officeart/2005/8/layout/gear1"/>
    <dgm:cxn modelId="{1B18BAC8-19FF-4890-B80D-33627048740B}" type="presParOf" srcId="{6F2E6F8E-9ED8-4B7F-9586-992242EF79B3}" destId="{0B8DFA14-4CCD-402E-AFCF-1FA4C4472A20}" srcOrd="1" destOrd="0" presId="urn:microsoft.com/office/officeart/2005/8/layout/gear1"/>
    <dgm:cxn modelId="{2D836D9E-2E25-4B48-B330-FBB890192605}" type="presParOf" srcId="{6F2E6F8E-9ED8-4B7F-9586-992242EF79B3}" destId="{B9FB108E-7843-4E72-8050-CFAAFB34941D}" srcOrd="2" destOrd="0" presId="urn:microsoft.com/office/officeart/2005/8/layout/gear1"/>
    <dgm:cxn modelId="{CD454F8D-7770-4235-9AC9-27F40A89F4B2}" type="presParOf" srcId="{6F2E6F8E-9ED8-4B7F-9586-992242EF79B3}" destId="{774EA05A-FE86-4F53-B947-4F2F11C9D1A6}" srcOrd="3" destOrd="0" presId="urn:microsoft.com/office/officeart/2005/8/layout/gear1"/>
    <dgm:cxn modelId="{DF16B670-69CB-476D-8472-C907EF0954B3}" type="presParOf" srcId="{6F2E6F8E-9ED8-4B7F-9586-992242EF79B3}" destId="{253118B1-CCD6-4CB5-BC25-27E6B0422DA8}" srcOrd="4" destOrd="0" presId="urn:microsoft.com/office/officeart/2005/8/layout/gear1"/>
    <dgm:cxn modelId="{6A1225AF-040F-4A17-9E14-E282DD9CFADE}" type="presParOf" srcId="{6F2E6F8E-9ED8-4B7F-9586-992242EF79B3}" destId="{185B4952-ADCB-4D62-91D4-F6648D6CEC79}" srcOrd="5" destOrd="0" presId="urn:microsoft.com/office/officeart/2005/8/layout/gear1"/>
    <dgm:cxn modelId="{65DCE51A-EAB1-481E-8403-65A0DE1E5104}" type="presParOf" srcId="{6F2E6F8E-9ED8-4B7F-9586-992242EF79B3}" destId="{8336A2EF-9D98-4D3C-875C-6EE8F96D4EBF}" srcOrd="6" destOrd="0" presId="urn:microsoft.com/office/officeart/2005/8/layout/gear1"/>
    <dgm:cxn modelId="{97D3F1E9-BF8D-4563-B964-D1755164A967}" type="presParOf" srcId="{6F2E6F8E-9ED8-4B7F-9586-992242EF79B3}" destId="{71E4FC74-28EA-4734-8462-E90B0E969279}" srcOrd="7" destOrd="0" presId="urn:microsoft.com/office/officeart/2005/8/layout/gear1"/>
    <dgm:cxn modelId="{1C3514AF-482F-4B8E-A2F9-EBD0E4AFA023}" type="presParOf" srcId="{6F2E6F8E-9ED8-4B7F-9586-992242EF79B3}" destId="{F8B3C26D-EDC9-4288-97DF-96D32761BF56}" srcOrd="8" destOrd="0" presId="urn:microsoft.com/office/officeart/2005/8/layout/gear1"/>
    <dgm:cxn modelId="{E20E6451-D738-4CCB-8F59-8F1CD471B97D}" type="presParOf" srcId="{6F2E6F8E-9ED8-4B7F-9586-992242EF79B3}" destId="{715F4240-3ED0-41EF-B403-7C45A2CE7B42}" srcOrd="9" destOrd="0" presId="urn:microsoft.com/office/officeart/2005/8/layout/gear1"/>
    <dgm:cxn modelId="{C9E9304F-E148-4042-89B8-E5445F330CDB}" type="presParOf" srcId="{6F2E6F8E-9ED8-4B7F-9586-992242EF79B3}" destId="{5A5D12AA-B314-42AB-9CDF-7FE91E90DE41}" srcOrd="10" destOrd="0" presId="urn:microsoft.com/office/officeart/2005/8/layout/gear1"/>
    <dgm:cxn modelId="{4088A184-84DD-4F8D-8F18-B862A77FC414}" type="presParOf" srcId="{6F2E6F8E-9ED8-4B7F-9586-992242EF79B3}" destId="{EA4E614C-1107-4DBC-806C-ABF9C420E634}" srcOrd="11" destOrd="0" presId="urn:microsoft.com/office/officeart/2005/8/layout/gear1"/>
    <dgm:cxn modelId="{2E0E9B0C-027B-4DF3-B04E-04E336D4571B}" type="presParOf" srcId="{6F2E6F8E-9ED8-4B7F-9586-992242EF79B3}" destId="{4BD7C74C-25E3-4CF5-AA7D-C6B3A10AEC97}"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8ED706-6490-400F-9C55-EB4CD2E790E1}">
      <dsp:nvSpPr>
        <dsp:cNvPr id="0" name=""/>
        <dsp:cNvSpPr/>
      </dsp:nvSpPr>
      <dsp:spPr>
        <a:xfrm>
          <a:off x="1958524" y="686250"/>
          <a:ext cx="4577923" cy="4577923"/>
        </a:xfrm>
        <a:prstGeom prst="blockArc">
          <a:avLst>
            <a:gd name="adj1" fmla="val 10800000"/>
            <a:gd name="adj2" fmla="val 16200000"/>
            <a:gd name="adj3" fmla="val 464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68010C-8969-4991-A356-7C29FD823833}">
      <dsp:nvSpPr>
        <dsp:cNvPr id="0" name=""/>
        <dsp:cNvSpPr/>
      </dsp:nvSpPr>
      <dsp:spPr>
        <a:xfrm>
          <a:off x="1958524" y="686250"/>
          <a:ext cx="4577923" cy="4577923"/>
        </a:xfrm>
        <a:prstGeom prst="blockArc">
          <a:avLst>
            <a:gd name="adj1" fmla="val 5400000"/>
            <a:gd name="adj2" fmla="val 10800000"/>
            <a:gd name="adj3" fmla="val 464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11D353-CEFB-4B14-8178-127773A63EAF}">
      <dsp:nvSpPr>
        <dsp:cNvPr id="0" name=""/>
        <dsp:cNvSpPr/>
      </dsp:nvSpPr>
      <dsp:spPr>
        <a:xfrm>
          <a:off x="1958524" y="686250"/>
          <a:ext cx="4577923" cy="4577923"/>
        </a:xfrm>
        <a:prstGeom prst="blockArc">
          <a:avLst>
            <a:gd name="adj1" fmla="val 0"/>
            <a:gd name="adj2" fmla="val 5400000"/>
            <a:gd name="adj3" fmla="val 464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EA824D-6053-458E-9698-B85428C0DAEA}">
      <dsp:nvSpPr>
        <dsp:cNvPr id="0" name=""/>
        <dsp:cNvSpPr/>
      </dsp:nvSpPr>
      <dsp:spPr>
        <a:xfrm>
          <a:off x="1958524" y="686250"/>
          <a:ext cx="4577923" cy="4577923"/>
        </a:xfrm>
        <a:prstGeom prst="blockArc">
          <a:avLst>
            <a:gd name="adj1" fmla="val 16200000"/>
            <a:gd name="adj2" fmla="val 0"/>
            <a:gd name="adj3" fmla="val 4640"/>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A22C041-0364-4AF5-99DA-D5D90E2877D9}">
      <dsp:nvSpPr>
        <dsp:cNvPr id="0" name=""/>
        <dsp:cNvSpPr/>
      </dsp:nvSpPr>
      <dsp:spPr>
        <a:xfrm>
          <a:off x="3193910" y="1921636"/>
          <a:ext cx="2107151" cy="2107151"/>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s-ES" sz="2000" b="1" kern="1200" dirty="0"/>
            <a:t>comunidades</a:t>
          </a:r>
        </a:p>
      </dsp:txBody>
      <dsp:txXfrm>
        <a:off x="3502495" y="2230221"/>
        <a:ext cx="1489981" cy="1489981"/>
      </dsp:txXfrm>
    </dsp:sp>
    <dsp:sp modelId="{2F786DF8-FB75-4B0B-8879-7C2AF9361404}">
      <dsp:nvSpPr>
        <dsp:cNvPr id="0" name=""/>
        <dsp:cNvSpPr/>
      </dsp:nvSpPr>
      <dsp:spPr>
        <a:xfrm>
          <a:off x="3509983" y="1847"/>
          <a:ext cx="1475006" cy="1475006"/>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b="1" kern="1200" dirty="0"/>
            <a:t>C.I. UWA</a:t>
          </a:r>
        </a:p>
      </dsp:txBody>
      <dsp:txXfrm>
        <a:off x="3725993" y="217857"/>
        <a:ext cx="1042986" cy="1042986"/>
      </dsp:txXfrm>
    </dsp:sp>
    <dsp:sp modelId="{56D65E33-E2E1-4686-AA2C-FCA5684F530C}">
      <dsp:nvSpPr>
        <dsp:cNvPr id="0" name=""/>
        <dsp:cNvSpPr/>
      </dsp:nvSpPr>
      <dsp:spPr>
        <a:xfrm>
          <a:off x="5745845" y="2237708"/>
          <a:ext cx="1475006" cy="1475006"/>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b="1" kern="1200" dirty="0"/>
            <a:t>C.I. WIWA</a:t>
          </a:r>
        </a:p>
      </dsp:txBody>
      <dsp:txXfrm>
        <a:off x="5961855" y="2453718"/>
        <a:ext cx="1042986" cy="1042986"/>
      </dsp:txXfrm>
    </dsp:sp>
    <dsp:sp modelId="{791AD8DC-6FE9-4F37-A149-F6CDAE2C6FE1}">
      <dsp:nvSpPr>
        <dsp:cNvPr id="0" name=""/>
        <dsp:cNvSpPr/>
      </dsp:nvSpPr>
      <dsp:spPr>
        <a:xfrm>
          <a:off x="3509983" y="4473570"/>
          <a:ext cx="1475006" cy="1475006"/>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b="1" kern="1200" dirty="0"/>
            <a:t>C. I. EMBERA: CHAMI  Y CATIO</a:t>
          </a:r>
        </a:p>
      </dsp:txBody>
      <dsp:txXfrm>
        <a:off x="3725993" y="4689580"/>
        <a:ext cx="1042986" cy="1042986"/>
      </dsp:txXfrm>
    </dsp:sp>
    <dsp:sp modelId="{7BEDEAC7-5363-466A-8243-5E2831447DB1}">
      <dsp:nvSpPr>
        <dsp:cNvPr id="0" name=""/>
        <dsp:cNvSpPr/>
      </dsp:nvSpPr>
      <dsp:spPr>
        <a:xfrm>
          <a:off x="1274121" y="2237708"/>
          <a:ext cx="1475006" cy="1475006"/>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s-ES" sz="1700" b="1" kern="1200" dirty="0"/>
            <a:t>NARP</a:t>
          </a:r>
        </a:p>
      </dsp:txBody>
      <dsp:txXfrm>
        <a:off x="1490131" y="2453718"/>
        <a:ext cx="1042986" cy="10429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B8AC1E-9D86-4E54-AD2E-398290184BB1}">
      <dsp:nvSpPr>
        <dsp:cNvPr id="0" name=""/>
        <dsp:cNvSpPr/>
      </dsp:nvSpPr>
      <dsp:spPr>
        <a:xfrm>
          <a:off x="3122127" y="0"/>
          <a:ext cx="2608149" cy="2608546"/>
        </a:xfrm>
        <a:prstGeom prst="circularArrow">
          <a:avLst>
            <a:gd name="adj1" fmla="val 10980"/>
            <a:gd name="adj2" fmla="val 1142322"/>
            <a:gd name="adj3" fmla="val 4500000"/>
            <a:gd name="adj4" fmla="val 10800000"/>
            <a:gd name="adj5" fmla="val 12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8C9CDE-FADE-4363-9366-9F6EFF836036}">
      <dsp:nvSpPr>
        <dsp:cNvPr id="0" name=""/>
        <dsp:cNvSpPr/>
      </dsp:nvSpPr>
      <dsp:spPr>
        <a:xfrm>
          <a:off x="3698614" y="941764"/>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PROGRAMAS DE SALUD</a:t>
          </a:r>
        </a:p>
      </dsp:txBody>
      <dsp:txXfrm>
        <a:off x="3698614" y="941764"/>
        <a:ext cx="1449298" cy="724475"/>
      </dsp:txXfrm>
    </dsp:sp>
    <dsp:sp modelId="{BC258083-45DA-47F0-AF39-33299EF3CC55}">
      <dsp:nvSpPr>
        <dsp:cNvPr id="0" name=""/>
        <dsp:cNvSpPr/>
      </dsp:nvSpPr>
      <dsp:spPr>
        <a:xfrm>
          <a:off x="2397723" y="1498803"/>
          <a:ext cx="2608149" cy="2608546"/>
        </a:xfrm>
        <a:prstGeom prst="leftCircularArrow">
          <a:avLst>
            <a:gd name="adj1" fmla="val 10980"/>
            <a:gd name="adj2" fmla="val 1142322"/>
            <a:gd name="adj3" fmla="val 6300000"/>
            <a:gd name="adj4" fmla="val 18900000"/>
            <a:gd name="adj5" fmla="val 125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454A6A-4734-4BD7-954B-4288F8AF8C5E}">
      <dsp:nvSpPr>
        <dsp:cNvPr id="0" name=""/>
        <dsp:cNvSpPr/>
      </dsp:nvSpPr>
      <dsp:spPr>
        <a:xfrm>
          <a:off x="2977148" y="2449237"/>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EDUCACION</a:t>
          </a:r>
        </a:p>
      </dsp:txBody>
      <dsp:txXfrm>
        <a:off x="2977148" y="2449237"/>
        <a:ext cx="1449298" cy="724475"/>
      </dsp:txXfrm>
    </dsp:sp>
    <dsp:sp modelId="{39A9D8F0-5237-4DE8-922D-C3ECDE8BDDA3}">
      <dsp:nvSpPr>
        <dsp:cNvPr id="0" name=""/>
        <dsp:cNvSpPr/>
      </dsp:nvSpPr>
      <dsp:spPr>
        <a:xfrm>
          <a:off x="3307759" y="3176964"/>
          <a:ext cx="2240804" cy="2241702"/>
        </a:xfrm>
        <a:prstGeom prst="blockArc">
          <a:avLst>
            <a:gd name="adj1" fmla="val 13500000"/>
            <a:gd name="adj2" fmla="val 10800000"/>
            <a:gd name="adj3" fmla="val 1274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2BCE72-5242-4270-9E0B-381405551C13}">
      <dsp:nvSpPr>
        <dsp:cNvPr id="0" name=""/>
        <dsp:cNvSpPr/>
      </dsp:nvSpPr>
      <dsp:spPr>
        <a:xfrm>
          <a:off x="3702042" y="3958878"/>
          <a:ext cx="1449298" cy="7244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s-ES" sz="2000" kern="1200" dirty="0"/>
            <a:t>DESARROLLO HUMANO</a:t>
          </a:r>
        </a:p>
      </dsp:txBody>
      <dsp:txXfrm>
        <a:off x="3702042" y="3958878"/>
        <a:ext cx="1449298" cy="7244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D10318-40E6-4544-8117-686F75727F22}">
      <dsp:nvSpPr>
        <dsp:cNvPr id="0" name=""/>
        <dsp:cNvSpPr/>
      </dsp:nvSpPr>
      <dsp:spPr>
        <a:xfrm>
          <a:off x="3543" y="1681090"/>
          <a:ext cx="2397892" cy="197775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s-ES" sz="1600" kern="1200" dirty="0"/>
            <a:t>VIOLENCIA INTRAFAMILIAR</a:t>
          </a:r>
        </a:p>
        <a:p>
          <a:pPr marL="171450" lvl="1" indent="-171450" algn="l" defTabSz="711200">
            <a:lnSpc>
              <a:spcPct val="90000"/>
            </a:lnSpc>
            <a:spcBef>
              <a:spcPct val="0"/>
            </a:spcBef>
            <a:spcAft>
              <a:spcPct val="15000"/>
            </a:spcAft>
            <a:buChar char="•"/>
          </a:pPr>
          <a:r>
            <a:rPr lang="es-ES" sz="1600" kern="1200" dirty="0"/>
            <a:t>VIOLENCIA EN CONTRA DE NIÑOS Y NIÑAS</a:t>
          </a:r>
        </a:p>
      </dsp:txBody>
      <dsp:txXfrm>
        <a:off x="49057" y="1726604"/>
        <a:ext cx="2306864" cy="1462925"/>
      </dsp:txXfrm>
    </dsp:sp>
    <dsp:sp modelId="{EFD5D725-13BB-4052-AF18-290D70D0B53F}">
      <dsp:nvSpPr>
        <dsp:cNvPr id="0" name=""/>
        <dsp:cNvSpPr/>
      </dsp:nvSpPr>
      <dsp:spPr>
        <a:xfrm>
          <a:off x="1372315" y="2228340"/>
          <a:ext cx="2531846" cy="2531846"/>
        </a:xfrm>
        <a:prstGeom prst="leftCircularArrow">
          <a:avLst>
            <a:gd name="adj1" fmla="val 2713"/>
            <a:gd name="adj2" fmla="val 330406"/>
            <a:gd name="adj3" fmla="val 2105916"/>
            <a:gd name="adj4" fmla="val 9024489"/>
            <a:gd name="adj5" fmla="val 3165"/>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768650A-1B29-4BE3-A9E8-2B731CAE9922}">
      <dsp:nvSpPr>
        <dsp:cNvPr id="0" name=""/>
        <dsp:cNvSpPr/>
      </dsp:nvSpPr>
      <dsp:spPr>
        <a:xfrm>
          <a:off x="536408" y="3235044"/>
          <a:ext cx="2131459" cy="847611"/>
        </a:xfrm>
        <a:prstGeom prst="roundRect">
          <a:avLst>
            <a:gd name="adj" fmla="val 10000"/>
          </a:avLst>
        </a:prstGeom>
        <a:solidFill>
          <a:schemeClr val="accent4"/>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hemeClr val="accent4">
            <a:shade val="50000"/>
          </a:schemeClr>
        </a:lnRef>
        <a:fillRef idx="1">
          <a:schemeClr val="accent4"/>
        </a:fillRef>
        <a:effectRef idx="0">
          <a:schemeClr val="accent4"/>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s-ES" sz="2500" kern="1200" dirty="0"/>
            <a:t>PREVENCIÓN</a:t>
          </a:r>
        </a:p>
      </dsp:txBody>
      <dsp:txXfrm>
        <a:off x="561234" y="3259870"/>
        <a:ext cx="2081807" cy="797959"/>
      </dsp:txXfrm>
    </dsp:sp>
    <dsp:sp modelId="{98F07D7C-B8EC-400B-88F6-0CD564AF76A3}">
      <dsp:nvSpPr>
        <dsp:cNvPr id="0" name=""/>
        <dsp:cNvSpPr/>
      </dsp:nvSpPr>
      <dsp:spPr>
        <a:xfrm>
          <a:off x="2994936" y="1681090"/>
          <a:ext cx="2397892" cy="197775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s-ES" sz="1600" kern="1200" dirty="0"/>
            <a:t>INSTITUCIONAL</a:t>
          </a:r>
        </a:p>
        <a:p>
          <a:pPr marL="171450" lvl="1" indent="-171450" algn="l" defTabSz="711200">
            <a:lnSpc>
              <a:spcPct val="90000"/>
            </a:lnSpc>
            <a:spcBef>
              <a:spcPct val="0"/>
            </a:spcBef>
            <a:spcAft>
              <a:spcPct val="15000"/>
            </a:spcAft>
            <a:buChar char="•"/>
          </a:pPr>
          <a:r>
            <a:rPr lang="es-ES" sz="1600" kern="1200" dirty="0"/>
            <a:t>INTERINSTITUCIONAL</a:t>
          </a:r>
        </a:p>
      </dsp:txBody>
      <dsp:txXfrm>
        <a:off x="3040450" y="2150409"/>
        <a:ext cx="2306864" cy="1462925"/>
      </dsp:txXfrm>
    </dsp:sp>
    <dsp:sp modelId="{997EAA28-B02B-4789-84EC-8189F93EE261}">
      <dsp:nvSpPr>
        <dsp:cNvPr id="0" name=""/>
        <dsp:cNvSpPr/>
      </dsp:nvSpPr>
      <dsp:spPr>
        <a:xfrm>
          <a:off x="4343725" y="502206"/>
          <a:ext cx="2838243" cy="2838243"/>
        </a:xfrm>
        <a:prstGeom prst="circularArrow">
          <a:avLst>
            <a:gd name="adj1" fmla="val 2420"/>
            <a:gd name="adj2" fmla="val 292739"/>
            <a:gd name="adj3" fmla="val 19531750"/>
            <a:gd name="adj4" fmla="val 12575511"/>
            <a:gd name="adj5" fmla="val 2823"/>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8067247-7660-4A9E-8A0F-310BF8CAD81F}">
      <dsp:nvSpPr>
        <dsp:cNvPr id="0" name=""/>
        <dsp:cNvSpPr/>
      </dsp:nvSpPr>
      <dsp:spPr>
        <a:xfrm>
          <a:off x="3527801" y="1257284"/>
          <a:ext cx="2131459" cy="847611"/>
        </a:xfrm>
        <a:prstGeom prst="roundRect">
          <a:avLst>
            <a:gd name="adj" fmla="val 10000"/>
          </a:avLst>
        </a:prstGeom>
        <a:solidFill>
          <a:schemeClr val="accent1"/>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s-ES" sz="2500" kern="1200" dirty="0"/>
            <a:t>ARTICULACIÓN</a:t>
          </a:r>
        </a:p>
      </dsp:txBody>
      <dsp:txXfrm>
        <a:off x="3552627" y="1282110"/>
        <a:ext cx="2081807" cy="797959"/>
      </dsp:txXfrm>
    </dsp:sp>
    <dsp:sp modelId="{AE774662-B3FD-498C-973B-631546C13C08}">
      <dsp:nvSpPr>
        <dsp:cNvPr id="0" name=""/>
        <dsp:cNvSpPr/>
      </dsp:nvSpPr>
      <dsp:spPr>
        <a:xfrm>
          <a:off x="5986328" y="1681090"/>
          <a:ext cx="2397892" cy="1977759"/>
        </a:xfrm>
        <a:prstGeom prst="roundRect">
          <a:avLst>
            <a:gd name="adj" fmla="val 10000"/>
          </a:avLst>
        </a:prstGeom>
        <a:solidFill>
          <a:schemeClr val="lt1">
            <a:alpha val="90000"/>
            <a:hueOff val="0"/>
            <a:satOff val="0"/>
            <a:lumOff val="0"/>
            <a:alphaOff val="0"/>
          </a:schemeClr>
        </a:solidFill>
        <a:ln w="12700" cap="flat" cmpd="sng" algn="ctr">
          <a:noFill/>
          <a:prstDash val="solid"/>
          <a:miter lim="800000"/>
        </a:ln>
        <a:effectLst>
          <a:outerShdw blurRad="107950" dist="12700" dir="5400000" algn="ctr" rotWithShape="0">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71450" lvl="1" indent="-171450" algn="l" defTabSz="711200">
            <a:lnSpc>
              <a:spcPct val="90000"/>
            </a:lnSpc>
            <a:spcBef>
              <a:spcPct val="0"/>
            </a:spcBef>
            <a:spcAft>
              <a:spcPct val="15000"/>
            </a:spcAft>
            <a:buChar char="•"/>
          </a:pPr>
          <a:r>
            <a:rPr lang="es-ES" sz="1600" kern="1200" dirty="0"/>
            <a:t>CAPACITACIÓN TERRITORIAL</a:t>
          </a:r>
        </a:p>
        <a:p>
          <a:pPr marL="171450" lvl="1" indent="-171450" algn="l" defTabSz="711200">
            <a:lnSpc>
              <a:spcPct val="90000"/>
            </a:lnSpc>
            <a:spcBef>
              <a:spcPct val="0"/>
            </a:spcBef>
            <a:spcAft>
              <a:spcPct val="15000"/>
            </a:spcAft>
            <a:buChar char="•"/>
          </a:pPr>
          <a:r>
            <a:rPr lang="es-ES" sz="1600" kern="1200" dirty="0"/>
            <a:t>ACOMPAÑAMIENTO / SEGUIMENTO</a:t>
          </a:r>
        </a:p>
      </dsp:txBody>
      <dsp:txXfrm>
        <a:off x="6031842" y="1726604"/>
        <a:ext cx="2306864" cy="1462925"/>
      </dsp:txXfrm>
    </dsp:sp>
    <dsp:sp modelId="{25192A25-E8CE-422A-97F3-649E6295CB33}">
      <dsp:nvSpPr>
        <dsp:cNvPr id="0" name=""/>
        <dsp:cNvSpPr/>
      </dsp:nvSpPr>
      <dsp:spPr>
        <a:xfrm>
          <a:off x="6519193" y="3235044"/>
          <a:ext cx="2131459" cy="847611"/>
        </a:xfrm>
        <a:prstGeom prst="roundRect">
          <a:avLst>
            <a:gd name="adj" fmla="val 10000"/>
          </a:avLst>
        </a:prstGeom>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0">
          <a:schemeClr val="accent4"/>
        </a:lnRef>
        <a:fillRef idx="3">
          <a:schemeClr val="accent4"/>
        </a:fillRef>
        <a:effectRef idx="3">
          <a:schemeClr val="accent4"/>
        </a:effectRef>
        <a:fontRef idx="minor">
          <a:schemeClr val="lt1"/>
        </a:fontRef>
      </dsp:style>
      <dsp:txBody>
        <a:bodyPr spcFirstLastPara="0" vert="horz" wrap="square" lIns="47625" tIns="31750" rIns="47625" bIns="31750" numCol="1" spcCol="1270" anchor="ctr" anchorCtr="0">
          <a:noAutofit/>
        </a:bodyPr>
        <a:lstStyle/>
        <a:p>
          <a:pPr marL="0" lvl="0" indent="0" algn="ctr" defTabSz="1111250">
            <a:lnSpc>
              <a:spcPct val="90000"/>
            </a:lnSpc>
            <a:spcBef>
              <a:spcPct val="0"/>
            </a:spcBef>
            <a:spcAft>
              <a:spcPct val="35000"/>
            </a:spcAft>
            <a:buNone/>
          </a:pPr>
          <a:r>
            <a:rPr lang="es-ES" sz="2500" kern="1200" dirty="0"/>
            <a:t>INTERVENCIÓN</a:t>
          </a:r>
        </a:p>
      </dsp:txBody>
      <dsp:txXfrm>
        <a:off x="6544019" y="3259870"/>
        <a:ext cx="2081807" cy="7979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EF16A5-19B3-468A-8191-B9DBA3BA7849}">
      <dsp:nvSpPr>
        <dsp:cNvPr id="0" name=""/>
        <dsp:cNvSpPr/>
      </dsp:nvSpPr>
      <dsp:spPr>
        <a:xfrm rot="16200000">
          <a:off x="-2065997" y="2693975"/>
          <a:ext cx="4774130" cy="609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7288" bIns="0" numCol="1" spcCol="1270" anchor="t" anchorCtr="0">
          <a:noAutofit/>
        </a:bodyPr>
        <a:lstStyle/>
        <a:p>
          <a:pPr marL="0" lvl="0" indent="0" algn="r" defTabSz="933450">
            <a:lnSpc>
              <a:spcPct val="90000"/>
            </a:lnSpc>
            <a:spcBef>
              <a:spcPct val="0"/>
            </a:spcBef>
            <a:spcAft>
              <a:spcPct val="35000"/>
            </a:spcAft>
            <a:buNone/>
          </a:pPr>
          <a:r>
            <a:rPr lang="es-CO" sz="2100" b="1" kern="1200" dirty="0"/>
            <a:t>Acciones escenario </a:t>
          </a:r>
          <a:r>
            <a:rPr lang="es-CO" sz="2100" b="1" kern="1200" dirty="0" err="1"/>
            <a:t>Politico</a:t>
          </a:r>
          <a:r>
            <a:rPr lang="es-CO" sz="2100" b="1" kern="1200" dirty="0"/>
            <a:t> Administrativo</a:t>
          </a:r>
        </a:p>
      </dsp:txBody>
      <dsp:txXfrm>
        <a:off x="-2065997" y="2693975"/>
        <a:ext cx="4774130" cy="609208"/>
      </dsp:txXfrm>
    </dsp:sp>
    <dsp:sp modelId="{533D97A7-C012-4F0A-9924-135025502058}">
      <dsp:nvSpPr>
        <dsp:cNvPr id="0" name=""/>
        <dsp:cNvSpPr/>
      </dsp:nvSpPr>
      <dsp:spPr>
        <a:xfrm>
          <a:off x="775641" y="5868"/>
          <a:ext cx="3133672" cy="5956205"/>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537288" rIns="156464" bIns="156464" numCol="1" spcCol="1270" anchor="t" anchorCtr="0">
          <a:noAutofit/>
        </a:bodyPr>
        <a:lstStyle/>
        <a:p>
          <a:pPr marL="228600" lvl="1" indent="-228600" algn="just" defTabSz="977900">
            <a:lnSpc>
              <a:spcPct val="90000"/>
            </a:lnSpc>
            <a:spcBef>
              <a:spcPct val="0"/>
            </a:spcBef>
            <a:spcAft>
              <a:spcPct val="15000"/>
            </a:spcAft>
            <a:buChar char="•"/>
          </a:pPr>
          <a:r>
            <a:rPr lang="es-CO" sz="2200" kern="1200" dirty="0"/>
            <a:t>Plan de Desarrollo Departamental</a:t>
          </a:r>
        </a:p>
        <a:p>
          <a:pPr marL="228600" lvl="1" indent="-228600" algn="just" defTabSz="977900">
            <a:lnSpc>
              <a:spcPct val="90000"/>
            </a:lnSpc>
            <a:spcBef>
              <a:spcPct val="0"/>
            </a:spcBef>
            <a:spcAft>
              <a:spcPct val="15000"/>
            </a:spcAft>
            <a:buChar char="•"/>
          </a:pPr>
          <a:r>
            <a:rPr lang="es-CO" sz="2200" kern="1200" dirty="0"/>
            <a:t>Articulación con políticas públicas primera infancia, infancia  y adolescencia, mujer y género y familia.</a:t>
          </a:r>
        </a:p>
        <a:p>
          <a:pPr marL="228600" lvl="1" indent="-228600" algn="just" defTabSz="977900">
            <a:lnSpc>
              <a:spcPct val="90000"/>
            </a:lnSpc>
            <a:spcBef>
              <a:spcPct val="0"/>
            </a:spcBef>
            <a:spcAft>
              <a:spcPct val="15000"/>
            </a:spcAft>
            <a:buChar char="•"/>
          </a:pPr>
          <a:r>
            <a:rPr lang="es-CO" sz="2200" kern="1200" dirty="0"/>
            <a:t>Planes de acciones concurrentes en prevención de violencia intrafamiliar .</a:t>
          </a:r>
        </a:p>
        <a:p>
          <a:pPr marL="228600" lvl="1" indent="-228600" algn="just" defTabSz="977900">
            <a:lnSpc>
              <a:spcPct val="90000"/>
            </a:lnSpc>
            <a:spcBef>
              <a:spcPct val="0"/>
            </a:spcBef>
            <a:spcAft>
              <a:spcPct val="15000"/>
            </a:spcAft>
            <a:buChar char="•"/>
          </a:pPr>
          <a:r>
            <a:rPr lang="es-CO" sz="2200" kern="1200" dirty="0"/>
            <a:t>Legislación  aplicable.</a:t>
          </a:r>
        </a:p>
      </dsp:txBody>
      <dsp:txXfrm>
        <a:off x="775641" y="5868"/>
        <a:ext cx="3133672" cy="5956205"/>
      </dsp:txXfrm>
    </dsp:sp>
    <dsp:sp modelId="{3EE82577-6CFC-41F9-9317-80902C50EB23}">
      <dsp:nvSpPr>
        <dsp:cNvPr id="0" name=""/>
        <dsp:cNvSpPr/>
      </dsp:nvSpPr>
      <dsp:spPr>
        <a:xfrm>
          <a:off x="0" y="0"/>
          <a:ext cx="1087230" cy="938339"/>
        </a:xfrm>
        <a:prstGeom prst="rect">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36E63A-E05B-4FB6-BE0B-84DD14E8BE9F}">
      <dsp:nvSpPr>
        <dsp:cNvPr id="0" name=""/>
        <dsp:cNvSpPr/>
      </dsp:nvSpPr>
      <dsp:spPr>
        <a:xfrm rot="16200000">
          <a:off x="1952957" y="2775721"/>
          <a:ext cx="4774130" cy="609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7288" bIns="0" numCol="1" spcCol="1270" anchor="t" anchorCtr="0">
          <a:noAutofit/>
        </a:bodyPr>
        <a:lstStyle/>
        <a:p>
          <a:pPr marL="0" lvl="0" indent="0" algn="r" defTabSz="933450">
            <a:lnSpc>
              <a:spcPct val="90000"/>
            </a:lnSpc>
            <a:spcBef>
              <a:spcPct val="0"/>
            </a:spcBef>
            <a:spcAft>
              <a:spcPct val="35000"/>
            </a:spcAft>
            <a:buNone/>
          </a:pPr>
          <a:r>
            <a:rPr lang="es-CO" sz="2100" b="1" kern="1200" dirty="0"/>
            <a:t>Implementación</a:t>
          </a:r>
        </a:p>
      </dsp:txBody>
      <dsp:txXfrm>
        <a:off x="1952957" y="2775721"/>
        <a:ext cx="4774130" cy="609208"/>
      </dsp:txXfrm>
    </dsp:sp>
    <dsp:sp modelId="{DD90E085-722E-4144-B7C8-54847F6948C2}">
      <dsp:nvSpPr>
        <dsp:cNvPr id="0" name=""/>
        <dsp:cNvSpPr/>
      </dsp:nvSpPr>
      <dsp:spPr>
        <a:xfrm>
          <a:off x="4441832" y="23163"/>
          <a:ext cx="4291396" cy="6011394"/>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537288" rIns="156464" bIns="156464" numCol="1" spcCol="1270" anchor="t" anchorCtr="0">
          <a:noAutofit/>
        </a:bodyPr>
        <a:lstStyle/>
        <a:p>
          <a:pPr marL="228600" lvl="1" indent="-228600" algn="just" defTabSz="977900">
            <a:lnSpc>
              <a:spcPct val="90000"/>
            </a:lnSpc>
            <a:spcBef>
              <a:spcPct val="0"/>
            </a:spcBef>
            <a:spcAft>
              <a:spcPct val="15000"/>
            </a:spcAft>
            <a:buChar char="•"/>
          </a:pPr>
          <a:r>
            <a:rPr lang="es-CO" sz="2200" kern="1200" dirty="0"/>
            <a:t>Articulación con actores Nacionales e internacionales..</a:t>
          </a:r>
        </a:p>
        <a:p>
          <a:pPr marL="228600" lvl="1" indent="-228600" algn="just" defTabSz="977900">
            <a:lnSpc>
              <a:spcPct val="90000"/>
            </a:lnSpc>
            <a:spcBef>
              <a:spcPct val="0"/>
            </a:spcBef>
            <a:spcAft>
              <a:spcPct val="15000"/>
            </a:spcAft>
            <a:buChar char="•"/>
          </a:pPr>
          <a:r>
            <a:rPr lang="es-CO" sz="2200" kern="1200" dirty="0"/>
            <a:t>Trabajo interinstitucional a partir de redes: redes comunitarias e institucionales de apoyo y de  cuidado.</a:t>
          </a:r>
        </a:p>
        <a:p>
          <a:pPr marL="228600" lvl="1" indent="-228600" algn="just" defTabSz="977900">
            <a:lnSpc>
              <a:spcPct val="90000"/>
            </a:lnSpc>
            <a:spcBef>
              <a:spcPct val="0"/>
            </a:spcBef>
            <a:spcAft>
              <a:spcPct val="15000"/>
            </a:spcAft>
            <a:buChar char="•"/>
          </a:pPr>
          <a:r>
            <a:rPr lang="es-CO" sz="2200" kern="1200" dirty="0"/>
            <a:t>Trabajo  con universidades en implementación del programa e investigación.</a:t>
          </a:r>
        </a:p>
        <a:p>
          <a:pPr marL="228600" lvl="1" indent="-228600" algn="just" defTabSz="977900">
            <a:lnSpc>
              <a:spcPct val="90000"/>
            </a:lnSpc>
            <a:spcBef>
              <a:spcPct val="0"/>
            </a:spcBef>
            <a:spcAft>
              <a:spcPct val="15000"/>
            </a:spcAft>
            <a:buChar char="•"/>
          </a:pPr>
          <a:r>
            <a:rPr lang="es-CO" sz="2200" kern="1200" dirty="0"/>
            <a:t>Trabajo con comisarios de familia, docentes, psicólogos, trabajadores sociales, líderes comunitarios, Concejales Municipales y  Gestoras sociales.</a:t>
          </a:r>
        </a:p>
        <a:p>
          <a:pPr marL="228600" lvl="1" indent="-228600" algn="just" defTabSz="977900">
            <a:lnSpc>
              <a:spcPct val="90000"/>
            </a:lnSpc>
            <a:spcBef>
              <a:spcPct val="0"/>
            </a:spcBef>
            <a:spcAft>
              <a:spcPct val="15000"/>
            </a:spcAft>
            <a:buChar char="•"/>
          </a:pPr>
          <a:r>
            <a:rPr lang="es-CO" sz="2200" kern="1200" dirty="0"/>
            <a:t>Fortalecimiento Institucional en los 123 municipios</a:t>
          </a:r>
        </a:p>
        <a:p>
          <a:pPr marL="228600" lvl="1" indent="-228600" algn="just" defTabSz="977900">
            <a:lnSpc>
              <a:spcPct val="90000"/>
            </a:lnSpc>
            <a:spcBef>
              <a:spcPct val="0"/>
            </a:spcBef>
            <a:spcAft>
              <a:spcPct val="15000"/>
            </a:spcAft>
            <a:buChar char="•"/>
          </a:pPr>
          <a:endParaRPr lang="es-CO" sz="2200" kern="1200" dirty="0"/>
        </a:p>
        <a:p>
          <a:pPr marL="228600" lvl="1" indent="-228600" algn="just" defTabSz="889000">
            <a:lnSpc>
              <a:spcPct val="90000"/>
            </a:lnSpc>
            <a:spcBef>
              <a:spcPct val="0"/>
            </a:spcBef>
            <a:spcAft>
              <a:spcPct val="15000"/>
            </a:spcAft>
            <a:buChar char="•"/>
          </a:pPr>
          <a:endParaRPr lang="es-CO" sz="2000" kern="1200" dirty="0"/>
        </a:p>
      </dsp:txBody>
      <dsp:txXfrm>
        <a:off x="4441832" y="23163"/>
        <a:ext cx="4291396" cy="6011394"/>
      </dsp:txXfrm>
    </dsp:sp>
    <dsp:sp modelId="{7A1FC054-5E6B-498A-843F-CFD2ED1FB496}">
      <dsp:nvSpPr>
        <dsp:cNvPr id="0" name=""/>
        <dsp:cNvSpPr/>
      </dsp:nvSpPr>
      <dsp:spPr>
        <a:xfrm>
          <a:off x="8264266" y="5389117"/>
          <a:ext cx="879733" cy="731562"/>
        </a:xfrm>
        <a:prstGeom prst="rect">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4911B-6C49-400C-A584-AB1E87236E5E}">
      <dsp:nvSpPr>
        <dsp:cNvPr id="0" name=""/>
        <dsp:cNvSpPr/>
      </dsp:nvSpPr>
      <dsp:spPr>
        <a:xfrm rot="16200000">
          <a:off x="-2145139" y="3178831"/>
          <a:ext cx="5068408" cy="607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842" bIns="0" numCol="1" spcCol="1270" anchor="t" anchorCtr="0">
          <a:noAutofit/>
        </a:bodyPr>
        <a:lstStyle/>
        <a:p>
          <a:pPr marL="0" lvl="0" indent="0" algn="r" defTabSz="1911350">
            <a:lnSpc>
              <a:spcPct val="90000"/>
            </a:lnSpc>
            <a:spcBef>
              <a:spcPct val="0"/>
            </a:spcBef>
            <a:spcAft>
              <a:spcPct val="35000"/>
            </a:spcAft>
            <a:buNone/>
          </a:pPr>
          <a:r>
            <a:rPr lang="es-CO" sz="4300" b="1" kern="1200" dirty="0"/>
            <a:t>Innovación</a:t>
          </a:r>
        </a:p>
      </dsp:txBody>
      <dsp:txXfrm>
        <a:off x="-2145139" y="3178831"/>
        <a:ext cx="5068408" cy="607568"/>
      </dsp:txXfrm>
    </dsp:sp>
    <dsp:sp modelId="{B42D138F-AC9A-4C35-BC42-13B625D5824C}">
      <dsp:nvSpPr>
        <dsp:cNvPr id="0" name=""/>
        <dsp:cNvSpPr/>
      </dsp:nvSpPr>
      <dsp:spPr>
        <a:xfrm>
          <a:off x="611788" y="720435"/>
          <a:ext cx="3955028" cy="5737843"/>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535842" rIns="142240" bIns="142240" numCol="1" spcCol="1270" anchor="t" anchorCtr="0">
          <a:noAutofit/>
        </a:bodyPr>
        <a:lstStyle/>
        <a:p>
          <a:pPr marL="228600" lvl="1" indent="-228600" algn="just" defTabSz="889000">
            <a:lnSpc>
              <a:spcPct val="90000"/>
            </a:lnSpc>
            <a:spcBef>
              <a:spcPct val="0"/>
            </a:spcBef>
            <a:spcAft>
              <a:spcPct val="15000"/>
            </a:spcAft>
            <a:buChar char="•"/>
          </a:pPr>
          <a:r>
            <a:rPr lang="es-CO" sz="2000" b="0" kern="1200" dirty="0"/>
            <a:t>Acciones en el entorno familiar, educativo y comunitario.</a:t>
          </a:r>
        </a:p>
        <a:p>
          <a:pPr marL="228600" lvl="1" indent="-228600" algn="l" defTabSz="889000">
            <a:lnSpc>
              <a:spcPct val="90000"/>
            </a:lnSpc>
            <a:spcBef>
              <a:spcPct val="0"/>
            </a:spcBef>
            <a:spcAft>
              <a:spcPct val="15000"/>
            </a:spcAft>
            <a:buChar char="•"/>
          </a:pPr>
          <a:r>
            <a:rPr lang="es-CO" sz="2000" b="0" kern="1200" dirty="0"/>
            <a:t>Propuesta integral para la familia.</a:t>
          </a:r>
        </a:p>
        <a:p>
          <a:pPr marL="228600" lvl="1" indent="-228600" algn="l" defTabSz="889000">
            <a:lnSpc>
              <a:spcPct val="90000"/>
            </a:lnSpc>
            <a:spcBef>
              <a:spcPct val="0"/>
            </a:spcBef>
            <a:spcAft>
              <a:spcPct val="15000"/>
            </a:spcAft>
            <a:buChar char="•"/>
          </a:pPr>
          <a:r>
            <a:rPr lang="es-CO" sz="2000" b="0" kern="1200" dirty="0"/>
            <a:t>Trabajo sobre paternidad y nuevas masculinidades.</a:t>
          </a:r>
        </a:p>
        <a:p>
          <a:pPr marL="228600" lvl="1" indent="-228600" algn="l" defTabSz="889000">
            <a:lnSpc>
              <a:spcPct val="90000"/>
            </a:lnSpc>
            <a:spcBef>
              <a:spcPct val="0"/>
            </a:spcBef>
            <a:spcAft>
              <a:spcPct val="15000"/>
            </a:spcAft>
            <a:buChar char="•"/>
          </a:pPr>
          <a:r>
            <a:rPr lang="es-CO" sz="2000" b="0" kern="1200" dirty="0"/>
            <a:t>Empoderamiento sobre derechos de la mujer y Equidad de género.</a:t>
          </a:r>
        </a:p>
        <a:p>
          <a:pPr marL="228600" lvl="1" indent="-228600" algn="just" defTabSz="889000">
            <a:lnSpc>
              <a:spcPct val="90000"/>
            </a:lnSpc>
            <a:spcBef>
              <a:spcPct val="0"/>
            </a:spcBef>
            <a:spcAft>
              <a:spcPct val="15000"/>
            </a:spcAft>
            <a:buChar char="•"/>
          </a:pPr>
          <a:r>
            <a:rPr lang="es-CO" sz="2000" b="0" kern="1200" dirty="0"/>
            <a:t>Prevención de la violencia intrafamiliar.</a:t>
          </a:r>
        </a:p>
        <a:p>
          <a:pPr marL="228600" lvl="1" indent="-228600" algn="just" defTabSz="889000">
            <a:lnSpc>
              <a:spcPct val="90000"/>
            </a:lnSpc>
            <a:spcBef>
              <a:spcPct val="0"/>
            </a:spcBef>
            <a:spcAft>
              <a:spcPct val="15000"/>
            </a:spcAft>
            <a:buChar char="•"/>
          </a:pPr>
          <a:r>
            <a:rPr lang="es-CO" sz="2000" b="0" kern="1200" dirty="0"/>
            <a:t>Trabajo desde la Transculturalidad en el abordaje étnico e incluyente.</a:t>
          </a:r>
        </a:p>
        <a:p>
          <a:pPr marL="228600" lvl="1" indent="-228600" algn="just" defTabSz="889000">
            <a:lnSpc>
              <a:spcPct val="90000"/>
            </a:lnSpc>
            <a:spcBef>
              <a:spcPct val="0"/>
            </a:spcBef>
            <a:spcAft>
              <a:spcPct val="15000"/>
            </a:spcAft>
            <a:buChar char="•"/>
          </a:pPr>
          <a:r>
            <a:rPr lang="es-CO" sz="2000" b="0" kern="1200" dirty="0"/>
            <a:t>Trabajo intergeneracional con padres de familia, cuidadores, líderes comunitarios y funcionarios públicos.</a:t>
          </a:r>
        </a:p>
      </dsp:txBody>
      <dsp:txXfrm>
        <a:off x="611788" y="720435"/>
        <a:ext cx="3955028" cy="5737843"/>
      </dsp:txXfrm>
    </dsp:sp>
    <dsp:sp modelId="{D3F45874-04D7-447F-AF1C-9387A48CAE0C}">
      <dsp:nvSpPr>
        <dsp:cNvPr id="0" name=""/>
        <dsp:cNvSpPr/>
      </dsp:nvSpPr>
      <dsp:spPr>
        <a:xfrm>
          <a:off x="0" y="108569"/>
          <a:ext cx="1215137" cy="1215137"/>
        </a:xfrm>
        <a:prstGeom prst="rect">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07FA32D-B631-4144-BB4F-93F6A5C05399}">
      <dsp:nvSpPr>
        <dsp:cNvPr id="0" name=""/>
        <dsp:cNvSpPr/>
      </dsp:nvSpPr>
      <dsp:spPr>
        <a:xfrm rot="16200000">
          <a:off x="2563852" y="3122927"/>
          <a:ext cx="5068408" cy="6075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535842" bIns="0" numCol="1" spcCol="1270" anchor="t" anchorCtr="0">
          <a:noAutofit/>
        </a:bodyPr>
        <a:lstStyle/>
        <a:p>
          <a:pPr marL="0" lvl="0" indent="0" algn="r" defTabSz="1911350">
            <a:lnSpc>
              <a:spcPct val="90000"/>
            </a:lnSpc>
            <a:spcBef>
              <a:spcPct val="0"/>
            </a:spcBef>
            <a:spcAft>
              <a:spcPct val="35000"/>
            </a:spcAft>
            <a:buNone/>
          </a:pPr>
          <a:r>
            <a:rPr lang="es-CO" sz="4300" b="1" kern="1200" dirty="0"/>
            <a:t>Seguimiento</a:t>
          </a:r>
        </a:p>
      </dsp:txBody>
      <dsp:txXfrm>
        <a:off x="2563852" y="3122927"/>
        <a:ext cx="5068408" cy="607568"/>
      </dsp:txXfrm>
    </dsp:sp>
    <dsp:sp modelId="{B4617665-6FB1-4C30-A3EB-F722BB7CA2A2}">
      <dsp:nvSpPr>
        <dsp:cNvPr id="0" name=""/>
        <dsp:cNvSpPr/>
      </dsp:nvSpPr>
      <dsp:spPr>
        <a:xfrm>
          <a:off x="5400592" y="881331"/>
          <a:ext cx="3345827" cy="5491366"/>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535842" rIns="142240" bIns="142240" numCol="1" spcCol="1270" anchor="t" anchorCtr="0">
          <a:noAutofit/>
        </a:bodyPr>
        <a:lstStyle/>
        <a:p>
          <a:pPr marL="228600" lvl="1" indent="-228600" algn="just" defTabSz="889000">
            <a:lnSpc>
              <a:spcPct val="90000"/>
            </a:lnSpc>
            <a:spcBef>
              <a:spcPct val="0"/>
            </a:spcBef>
            <a:spcAft>
              <a:spcPct val="15000"/>
            </a:spcAft>
            <a:buChar char="•"/>
          </a:pPr>
          <a:r>
            <a:rPr lang="es-ES_tradnl" sz="2000" kern="1200" dirty="0"/>
            <a:t>Planes de desarrollo Departamental y Municipal.</a:t>
          </a:r>
          <a:endParaRPr lang="es-CO" sz="2000" kern="1200" dirty="0"/>
        </a:p>
        <a:p>
          <a:pPr marL="228600" lvl="1" indent="-228600" algn="just" defTabSz="889000">
            <a:lnSpc>
              <a:spcPct val="90000"/>
            </a:lnSpc>
            <a:spcBef>
              <a:spcPct val="0"/>
            </a:spcBef>
            <a:spcAft>
              <a:spcPct val="15000"/>
            </a:spcAft>
            <a:buChar char="•"/>
          </a:pPr>
          <a:r>
            <a:rPr lang="es-CO" sz="2000" kern="1200" dirty="0"/>
            <a:t>Fortalecimiento institucional temas de curso de vida.</a:t>
          </a:r>
        </a:p>
        <a:p>
          <a:pPr marL="228600" lvl="1" indent="-228600" algn="just" defTabSz="889000">
            <a:lnSpc>
              <a:spcPct val="90000"/>
            </a:lnSpc>
            <a:spcBef>
              <a:spcPct val="0"/>
            </a:spcBef>
            <a:spcAft>
              <a:spcPct val="15000"/>
            </a:spcAft>
            <a:buChar char="•"/>
          </a:pPr>
          <a:r>
            <a:rPr lang="es-CO" sz="2000" kern="1200" dirty="0"/>
            <a:t>Acompañamiento por parte de las universidades.</a:t>
          </a:r>
        </a:p>
        <a:p>
          <a:pPr marL="228600" lvl="1" indent="-228600" algn="just" defTabSz="889000">
            <a:lnSpc>
              <a:spcPct val="90000"/>
            </a:lnSpc>
            <a:spcBef>
              <a:spcPct val="0"/>
            </a:spcBef>
            <a:spcAft>
              <a:spcPct val="15000"/>
            </a:spcAft>
            <a:buChar char="•"/>
          </a:pPr>
          <a:r>
            <a:rPr lang="es-CO" sz="2000" kern="1200" dirty="0"/>
            <a:t>Lecciones aprendidas desde el 2005.</a:t>
          </a:r>
        </a:p>
        <a:p>
          <a:pPr marL="228600" lvl="1" indent="-228600" algn="just" defTabSz="889000">
            <a:lnSpc>
              <a:spcPct val="90000"/>
            </a:lnSpc>
            <a:spcBef>
              <a:spcPct val="0"/>
            </a:spcBef>
            <a:spcAft>
              <a:spcPct val="15000"/>
            </a:spcAft>
            <a:buChar char="•"/>
          </a:pPr>
          <a:r>
            <a:rPr lang="es-CO" sz="2000" kern="1200" dirty="0"/>
            <a:t>Evaluación constante interinstitucional.</a:t>
          </a:r>
        </a:p>
        <a:p>
          <a:pPr marL="228600" lvl="1" indent="-228600" algn="just" defTabSz="889000">
            <a:lnSpc>
              <a:spcPct val="90000"/>
            </a:lnSpc>
            <a:spcBef>
              <a:spcPct val="0"/>
            </a:spcBef>
            <a:spcAft>
              <a:spcPct val="15000"/>
            </a:spcAft>
            <a:buChar char="•"/>
          </a:pPr>
          <a:r>
            <a:rPr lang="es-CO" sz="2000" kern="1200" dirty="0"/>
            <a:t>Acompañamiento presencial y virtual a multiplicadores y facilitadores.</a:t>
          </a:r>
        </a:p>
      </dsp:txBody>
      <dsp:txXfrm>
        <a:off x="5400592" y="881331"/>
        <a:ext cx="3345827" cy="5491366"/>
      </dsp:txXfrm>
    </dsp:sp>
    <dsp:sp modelId="{29AE87D9-6192-4981-963C-46E5D0D798D2}">
      <dsp:nvSpPr>
        <dsp:cNvPr id="0" name=""/>
        <dsp:cNvSpPr/>
      </dsp:nvSpPr>
      <dsp:spPr>
        <a:xfrm>
          <a:off x="5148734" y="107342"/>
          <a:ext cx="1215137" cy="1215137"/>
        </a:xfrm>
        <a:prstGeom prst="rect">
          <a:avLst/>
        </a:prstGeom>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C19A6B-B420-4ED4-B364-1F27D3E0B180}">
      <dsp:nvSpPr>
        <dsp:cNvPr id="0" name=""/>
        <dsp:cNvSpPr/>
      </dsp:nvSpPr>
      <dsp:spPr>
        <a:xfrm>
          <a:off x="0" y="0"/>
          <a:ext cx="9169984" cy="2204568"/>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CO" sz="1600" b="1" kern="1200" dirty="0"/>
            <a:t>IDENTIFICACIÓN CARACTERÍSTICAS CULTURALES</a:t>
          </a:r>
        </a:p>
        <a:p>
          <a:pPr marL="171450" lvl="1" indent="-171450" algn="l" defTabSz="711200">
            <a:lnSpc>
              <a:spcPct val="90000"/>
            </a:lnSpc>
            <a:spcBef>
              <a:spcPct val="0"/>
            </a:spcBef>
            <a:spcAft>
              <a:spcPct val="15000"/>
            </a:spcAft>
            <a:buChar char="•"/>
          </a:pPr>
          <a:r>
            <a:rPr lang="es-CO" sz="1600" b="1" kern="1200" dirty="0"/>
            <a:t>Trabajo con grupos étnicos - transculturalidad</a:t>
          </a:r>
        </a:p>
        <a:p>
          <a:pPr marL="171450" lvl="1" indent="-171450" algn="l" defTabSz="711200">
            <a:lnSpc>
              <a:spcPct val="90000"/>
            </a:lnSpc>
            <a:spcBef>
              <a:spcPct val="0"/>
            </a:spcBef>
            <a:spcAft>
              <a:spcPct val="15000"/>
            </a:spcAft>
            <a:buChar char="•"/>
          </a:pPr>
          <a:r>
            <a:rPr lang="es-CO" sz="1600" b="1" kern="1200" dirty="0"/>
            <a:t>Mayor trabajo con grupos rurales.</a:t>
          </a:r>
        </a:p>
        <a:p>
          <a:pPr marL="171450" lvl="1" indent="-171450" algn="l" defTabSz="711200">
            <a:lnSpc>
              <a:spcPct val="90000"/>
            </a:lnSpc>
            <a:spcBef>
              <a:spcPct val="0"/>
            </a:spcBef>
            <a:spcAft>
              <a:spcPct val="15000"/>
            </a:spcAft>
            <a:buChar char="•"/>
          </a:pPr>
          <a:r>
            <a:rPr lang="es-CO" sz="1600" b="1" kern="1200" dirty="0"/>
            <a:t>El juego como medio y no como fin del trabajo conjunto.</a:t>
          </a:r>
        </a:p>
        <a:p>
          <a:pPr marL="171450" lvl="1" indent="-171450" algn="l" defTabSz="711200">
            <a:lnSpc>
              <a:spcPct val="90000"/>
            </a:lnSpc>
            <a:spcBef>
              <a:spcPct val="0"/>
            </a:spcBef>
            <a:spcAft>
              <a:spcPct val="15000"/>
            </a:spcAft>
            <a:buChar char="•"/>
          </a:pPr>
          <a:r>
            <a:rPr lang="es-CO" sz="1600" b="1" kern="1200" dirty="0"/>
            <a:t>Identificación de la agenda cotidiana de los cuidadores y de los padres.</a:t>
          </a:r>
        </a:p>
        <a:p>
          <a:pPr marL="171450" lvl="1" indent="-171450" algn="l" defTabSz="711200">
            <a:lnSpc>
              <a:spcPct val="90000"/>
            </a:lnSpc>
            <a:spcBef>
              <a:spcPct val="0"/>
            </a:spcBef>
            <a:spcAft>
              <a:spcPct val="15000"/>
            </a:spcAft>
            <a:buChar char="•"/>
          </a:pPr>
          <a:endParaRPr lang="es-CO" sz="1600" b="1" kern="1200" dirty="0"/>
        </a:p>
      </dsp:txBody>
      <dsp:txXfrm>
        <a:off x="2028291" y="0"/>
        <a:ext cx="7141692" cy="2204568"/>
      </dsp:txXfrm>
    </dsp:sp>
    <dsp:sp modelId="{CD6E4E5B-000A-470D-AA9A-D589A95CB758}">
      <dsp:nvSpPr>
        <dsp:cNvPr id="0" name=""/>
        <dsp:cNvSpPr/>
      </dsp:nvSpPr>
      <dsp:spPr>
        <a:xfrm>
          <a:off x="194295" y="325104"/>
          <a:ext cx="1833996" cy="1554360"/>
        </a:xfrm>
        <a:prstGeom prst="roundRect">
          <a:avLst>
            <a:gd name="adj" fmla="val 10000"/>
          </a:avLst>
        </a:prstGeom>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 modelId="{2343D2A2-2230-4911-BD5F-53D3FF821DCE}">
      <dsp:nvSpPr>
        <dsp:cNvPr id="0" name=""/>
        <dsp:cNvSpPr/>
      </dsp:nvSpPr>
      <dsp:spPr>
        <a:xfrm>
          <a:off x="0" y="2398863"/>
          <a:ext cx="9169984" cy="1942950"/>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CO" sz="1600" b="1" kern="1200" dirty="0"/>
            <a:t>TRABAJO INTERGENERACIONAL</a:t>
          </a:r>
        </a:p>
        <a:p>
          <a:pPr marL="171450" lvl="1" indent="-171450" algn="l" defTabSz="711200">
            <a:lnSpc>
              <a:spcPct val="90000"/>
            </a:lnSpc>
            <a:spcBef>
              <a:spcPct val="0"/>
            </a:spcBef>
            <a:spcAft>
              <a:spcPct val="15000"/>
            </a:spcAft>
            <a:buChar char="•"/>
          </a:pPr>
          <a:r>
            <a:rPr lang="es-CO" sz="1600" b="1" kern="1200" dirty="0"/>
            <a:t>Con abuelos, padres de familia y cuidadores.</a:t>
          </a:r>
        </a:p>
        <a:p>
          <a:pPr marL="171450" lvl="1" indent="-171450" algn="l" defTabSz="711200">
            <a:lnSpc>
              <a:spcPct val="90000"/>
            </a:lnSpc>
            <a:spcBef>
              <a:spcPct val="0"/>
            </a:spcBef>
            <a:spcAft>
              <a:spcPct val="15000"/>
            </a:spcAft>
            <a:buChar char="•"/>
          </a:pPr>
          <a:r>
            <a:rPr lang="es-CO" sz="1600" b="1" kern="1200" dirty="0"/>
            <a:t>Agenda a futuro.</a:t>
          </a:r>
        </a:p>
        <a:p>
          <a:pPr marL="171450" lvl="1" indent="-171450" algn="l" defTabSz="711200">
            <a:lnSpc>
              <a:spcPct val="90000"/>
            </a:lnSpc>
            <a:spcBef>
              <a:spcPct val="0"/>
            </a:spcBef>
            <a:spcAft>
              <a:spcPct val="15000"/>
            </a:spcAft>
            <a:buChar char="•"/>
          </a:pPr>
          <a:r>
            <a:rPr lang="es-CO" sz="1600" b="1" kern="1200" dirty="0"/>
            <a:t>Trabajo con futuras familias – jóvenes de últimos años de educación media y vocacional</a:t>
          </a:r>
        </a:p>
        <a:p>
          <a:pPr marL="171450" lvl="1" indent="-171450" algn="l" defTabSz="711200">
            <a:lnSpc>
              <a:spcPct val="90000"/>
            </a:lnSpc>
            <a:spcBef>
              <a:spcPct val="0"/>
            </a:spcBef>
            <a:spcAft>
              <a:spcPct val="15000"/>
            </a:spcAft>
            <a:buChar char="•"/>
          </a:pPr>
          <a:r>
            <a:rPr lang="es-CO" sz="1600" b="1" kern="1200" dirty="0"/>
            <a:t>Trabajo con las familias, instituciones educativas y comunidad..</a:t>
          </a:r>
        </a:p>
      </dsp:txBody>
      <dsp:txXfrm>
        <a:off x="2028291" y="2398863"/>
        <a:ext cx="7141692" cy="1942950"/>
      </dsp:txXfrm>
    </dsp:sp>
    <dsp:sp modelId="{9F6326A5-AE06-469C-9D6B-0287D4F062C5}">
      <dsp:nvSpPr>
        <dsp:cNvPr id="0" name=""/>
        <dsp:cNvSpPr/>
      </dsp:nvSpPr>
      <dsp:spPr>
        <a:xfrm>
          <a:off x="194295" y="2593158"/>
          <a:ext cx="1833996" cy="1554360"/>
        </a:xfrm>
        <a:prstGeom prst="roundRect">
          <a:avLst>
            <a:gd name="adj" fmla="val 10000"/>
          </a:avLst>
        </a:prstGeom>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 modelId="{DD550641-897F-4BFC-8BBF-8BB7A93320D8}">
      <dsp:nvSpPr>
        <dsp:cNvPr id="0" name=""/>
        <dsp:cNvSpPr/>
      </dsp:nvSpPr>
      <dsp:spPr>
        <a:xfrm>
          <a:off x="0" y="4536108"/>
          <a:ext cx="9169984" cy="1942950"/>
        </a:xfrm>
        <a:prstGeom prst="roundRect">
          <a:avLst>
            <a:gd name="adj" fmla="val 1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CO" sz="1600" b="1" kern="1200" dirty="0"/>
            <a:t>Espacio en la agenda política en los territorios.</a:t>
          </a:r>
        </a:p>
        <a:p>
          <a:pPr marL="171450" lvl="1" indent="0" algn="l" defTabSz="711200">
            <a:lnSpc>
              <a:spcPct val="90000"/>
            </a:lnSpc>
            <a:spcBef>
              <a:spcPct val="0"/>
            </a:spcBef>
            <a:spcAft>
              <a:spcPct val="15000"/>
            </a:spcAft>
            <a:buNone/>
          </a:pPr>
          <a:r>
            <a:rPr lang="es-CO" sz="1600" b="1" kern="1200" dirty="0"/>
            <a:t>Inclusión del tema de prevención de violencias en contra de niños y niñas</a:t>
          </a:r>
        </a:p>
        <a:p>
          <a:pPr marL="171450" lvl="1" indent="0" algn="l" defTabSz="711200">
            <a:lnSpc>
              <a:spcPct val="90000"/>
            </a:lnSpc>
            <a:spcBef>
              <a:spcPct val="0"/>
            </a:spcBef>
            <a:spcAft>
              <a:spcPct val="15000"/>
            </a:spcAft>
            <a:buNone/>
          </a:pPr>
          <a:r>
            <a:rPr lang="es-CO" sz="1600" b="1" kern="1200" dirty="0"/>
            <a:t>Asignación de recursos para la promoción del buen trato y la prevención de violencias en contra de niños y niñas.</a:t>
          </a:r>
        </a:p>
        <a:p>
          <a:pPr marL="0" marR="0" lvl="1" indent="0" algn="l" defTabSz="914400" eaLnBrk="1" fontAlgn="auto" latinLnBrk="0" hangingPunct="1">
            <a:lnSpc>
              <a:spcPct val="100000"/>
            </a:lnSpc>
            <a:spcBef>
              <a:spcPct val="0"/>
            </a:spcBef>
            <a:spcAft>
              <a:spcPts val="0"/>
            </a:spcAft>
            <a:buClrTx/>
            <a:buSzTx/>
            <a:buFontTx/>
            <a:buNone/>
            <a:tabLst/>
            <a:defRPr/>
          </a:pPr>
          <a:r>
            <a:rPr lang="es-CO" sz="1600" b="1" kern="1200" dirty="0"/>
            <a:t>Trabajo I</a:t>
          </a:r>
          <a:r>
            <a:rPr lang="es-CO" sz="1600" b="1" i="0" kern="1200" dirty="0"/>
            <a:t>nterinstitucional</a:t>
          </a:r>
          <a:r>
            <a:rPr lang="es-CO" sz="1600" b="1" i="1" kern="1200" dirty="0"/>
            <a:t>  para la promoción del buen trato, atención y la restitución d</a:t>
          </a:r>
          <a:r>
            <a:rPr lang="es-CO" sz="1600" b="1" kern="1200" dirty="0"/>
            <a:t>e derechos de </a:t>
          </a:r>
          <a:r>
            <a:rPr lang="es-CO" sz="1600" b="1" kern="1200" dirty="0" err="1"/>
            <a:t>NNA</a:t>
          </a:r>
          <a:r>
            <a:rPr lang="es-CO" sz="1600" b="1" kern="1200" dirty="0"/>
            <a:t> , según sea el caso</a:t>
          </a:r>
        </a:p>
        <a:p>
          <a:pPr marL="171450" lvl="1" indent="0" algn="l" defTabSz="711200">
            <a:lnSpc>
              <a:spcPct val="90000"/>
            </a:lnSpc>
            <a:spcBef>
              <a:spcPct val="0"/>
            </a:spcBef>
            <a:spcAft>
              <a:spcPct val="15000"/>
            </a:spcAft>
            <a:buNone/>
          </a:pPr>
          <a:r>
            <a:rPr lang="es-CO" sz="1600" b="1" kern="1200" dirty="0"/>
            <a:t>Apoyo a proyectos de investigación en torno a la familia, crianza y buen trato. </a:t>
          </a:r>
        </a:p>
        <a:p>
          <a:pPr marL="171450" lvl="1" indent="0" algn="l" defTabSz="711200">
            <a:lnSpc>
              <a:spcPct val="90000"/>
            </a:lnSpc>
            <a:spcBef>
              <a:spcPct val="0"/>
            </a:spcBef>
            <a:spcAft>
              <a:spcPct val="15000"/>
            </a:spcAft>
            <a:buNone/>
          </a:pPr>
          <a:endParaRPr lang="es-CO" sz="1600" b="1" kern="1200" dirty="0"/>
        </a:p>
      </dsp:txBody>
      <dsp:txXfrm>
        <a:off x="2028291" y="4536108"/>
        <a:ext cx="7141692" cy="1942950"/>
      </dsp:txXfrm>
    </dsp:sp>
    <dsp:sp modelId="{E1C4FA8A-5297-4F2C-9851-FEDC35F9ED0A}">
      <dsp:nvSpPr>
        <dsp:cNvPr id="0" name=""/>
        <dsp:cNvSpPr/>
      </dsp:nvSpPr>
      <dsp:spPr>
        <a:xfrm>
          <a:off x="194295" y="4730403"/>
          <a:ext cx="1833996" cy="1554360"/>
        </a:xfrm>
        <a:prstGeom prst="roundRect">
          <a:avLst>
            <a:gd name="adj" fmla="val 10000"/>
          </a:avLst>
        </a:prstGeom>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320F49-79EA-4089-AE41-05DDAB6D86F3}">
      <dsp:nvSpPr>
        <dsp:cNvPr id="0" name=""/>
        <dsp:cNvSpPr/>
      </dsp:nvSpPr>
      <dsp:spPr>
        <a:xfrm>
          <a:off x="1895" y="-58065"/>
          <a:ext cx="1986359" cy="54186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s-ES" sz="2600" kern="1200" dirty="0"/>
            <a:t>POBLACION RURAL</a:t>
          </a:r>
        </a:p>
      </dsp:txBody>
      <dsp:txXfrm>
        <a:off x="1895" y="2109401"/>
        <a:ext cx="1986359" cy="2167466"/>
      </dsp:txXfrm>
    </dsp:sp>
    <dsp:sp modelId="{55EC8AF4-E6BE-40C1-AA08-D80420049F1C}">
      <dsp:nvSpPr>
        <dsp:cNvPr id="0" name=""/>
        <dsp:cNvSpPr/>
      </dsp:nvSpPr>
      <dsp:spPr>
        <a:xfrm>
          <a:off x="92866" y="267054"/>
          <a:ext cx="1804416" cy="1804416"/>
        </a:xfrm>
        <a:prstGeom prst="ellipse">
          <a:avLst/>
        </a:prstGeom>
        <a:blipFill>
          <a:blip xmlns:r="http://schemas.openxmlformats.org/officeDocument/2006/relationships" r:embed="rId1" cstate="email">
            <a:extLst>
              <a:ext uri="{BEBA8EAE-BF5A-486C-A8C5-ECC9F3942E4B}">
                <a14:imgProps xmlns:a14="http://schemas.microsoft.com/office/drawing/2010/main">
                  <a14:imgLayer r:embed="rId2">
                    <a14:imgEffect>
                      <a14:artisticBlur/>
                    </a14:imgEffect>
                  </a14:imgLayer>
                </a14:imgProps>
              </a:ex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3CC9EC9-F08A-4F33-932D-850091B86B76}">
      <dsp:nvSpPr>
        <dsp:cNvPr id="0" name=""/>
        <dsp:cNvSpPr/>
      </dsp:nvSpPr>
      <dsp:spPr>
        <a:xfrm>
          <a:off x="2047845" y="-58065"/>
          <a:ext cx="1986359" cy="54186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s-ES" sz="2600" kern="1200" dirty="0"/>
            <a:t>PUEBLOS  INDIGENAS</a:t>
          </a:r>
        </a:p>
      </dsp:txBody>
      <dsp:txXfrm>
        <a:off x="2047845" y="2109401"/>
        <a:ext cx="1986359" cy="2167466"/>
      </dsp:txXfrm>
    </dsp:sp>
    <dsp:sp modelId="{7F7D02EF-85C0-45BD-8E19-C5A5A8DA41D6}">
      <dsp:nvSpPr>
        <dsp:cNvPr id="0" name=""/>
        <dsp:cNvSpPr/>
      </dsp:nvSpPr>
      <dsp:spPr>
        <a:xfrm>
          <a:off x="2138816" y="267054"/>
          <a:ext cx="1804416" cy="1804416"/>
        </a:xfrm>
        <a:prstGeom prst="ellipse">
          <a:avLst/>
        </a:prstGeom>
        <a:blipFill>
          <a:blip xmlns:r="http://schemas.openxmlformats.org/officeDocument/2006/relationships" r:embed="rId3" cstate="email">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DB1ACB-94CF-4F97-B821-177833DC1C53}">
      <dsp:nvSpPr>
        <dsp:cNvPr id="0" name=""/>
        <dsp:cNvSpPr/>
      </dsp:nvSpPr>
      <dsp:spPr>
        <a:xfrm>
          <a:off x="4093795" y="-58065"/>
          <a:ext cx="1986359" cy="54186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s-ES" sz="2600" kern="1200" dirty="0"/>
            <a:t>POBLACION NARP</a:t>
          </a:r>
        </a:p>
      </dsp:txBody>
      <dsp:txXfrm>
        <a:off x="4093795" y="2109401"/>
        <a:ext cx="1986359" cy="2167466"/>
      </dsp:txXfrm>
    </dsp:sp>
    <dsp:sp modelId="{C8B6AD69-BF28-4E5F-9660-F7030AE97F4B}">
      <dsp:nvSpPr>
        <dsp:cNvPr id="0" name=""/>
        <dsp:cNvSpPr/>
      </dsp:nvSpPr>
      <dsp:spPr>
        <a:xfrm>
          <a:off x="4171125" y="267054"/>
          <a:ext cx="1804416" cy="1804416"/>
        </a:xfrm>
        <a:prstGeom prst="ellipse">
          <a:avLst/>
        </a:prstGeom>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F149C4A-8B78-4A36-A883-B3D0AC962DE7}">
      <dsp:nvSpPr>
        <dsp:cNvPr id="0" name=""/>
        <dsp:cNvSpPr/>
      </dsp:nvSpPr>
      <dsp:spPr>
        <a:xfrm>
          <a:off x="6139745" y="-58065"/>
          <a:ext cx="1986359" cy="54186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ctr" anchorCtr="0">
          <a:noAutofit/>
        </a:bodyPr>
        <a:lstStyle/>
        <a:p>
          <a:pPr marL="0" lvl="0" indent="0" algn="ctr" defTabSz="1155700">
            <a:lnSpc>
              <a:spcPct val="90000"/>
            </a:lnSpc>
            <a:spcBef>
              <a:spcPct val="0"/>
            </a:spcBef>
            <a:spcAft>
              <a:spcPct val="35000"/>
            </a:spcAft>
            <a:buNone/>
          </a:pPr>
          <a:r>
            <a:rPr lang="es-ES" sz="2600" kern="1200" dirty="0"/>
            <a:t>POBLACION URBANA</a:t>
          </a:r>
        </a:p>
      </dsp:txBody>
      <dsp:txXfrm>
        <a:off x="6139745" y="2109401"/>
        <a:ext cx="1986359" cy="2167466"/>
      </dsp:txXfrm>
    </dsp:sp>
    <dsp:sp modelId="{E90624B4-91D5-43CE-A142-6B24B9C5E0BD}">
      <dsp:nvSpPr>
        <dsp:cNvPr id="0" name=""/>
        <dsp:cNvSpPr/>
      </dsp:nvSpPr>
      <dsp:spPr>
        <a:xfrm>
          <a:off x="6230717" y="267054"/>
          <a:ext cx="1804416" cy="1804416"/>
        </a:xfrm>
        <a:prstGeom prst="ellipse">
          <a:avLst/>
        </a:prstGeom>
        <a:blipFill>
          <a:blip xmlns:r="http://schemas.openxmlformats.org/officeDocument/2006/relationships" r:embed="rId6"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FD894E6-6852-4FD8-9704-72285D8B3EB3}">
      <dsp:nvSpPr>
        <dsp:cNvPr id="0" name=""/>
        <dsp:cNvSpPr/>
      </dsp:nvSpPr>
      <dsp:spPr>
        <a:xfrm>
          <a:off x="325119" y="3889805"/>
          <a:ext cx="7477760" cy="1586927"/>
        </a:xfrm>
        <a:prstGeom prst="leftRight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C9D6D1-8686-474C-A45B-DA0CF25DEFD6}">
      <dsp:nvSpPr>
        <dsp:cNvPr id="0" name=""/>
        <dsp:cNvSpPr/>
      </dsp:nvSpPr>
      <dsp:spPr>
        <a:xfrm>
          <a:off x="-7145386" y="-1092235"/>
          <a:ext cx="8503280" cy="8503280"/>
        </a:xfrm>
        <a:prstGeom prst="blockArc">
          <a:avLst>
            <a:gd name="adj1" fmla="val 18900000"/>
            <a:gd name="adj2" fmla="val 2700000"/>
            <a:gd name="adj3" fmla="val 254"/>
          </a:avLst>
        </a:pr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B4A76F-8623-4BEE-880B-A1CD63E839DD}">
      <dsp:nvSpPr>
        <dsp:cNvPr id="0" name=""/>
        <dsp:cNvSpPr/>
      </dsp:nvSpPr>
      <dsp:spPr>
        <a:xfrm>
          <a:off x="710426" y="346602"/>
          <a:ext cx="8342774" cy="1250461"/>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593" tIns="55880" rIns="55880" bIns="55880" numCol="1" spcCol="1270" anchor="ctr" anchorCtr="0">
          <a:noAutofit/>
        </a:bodyPr>
        <a:lstStyle/>
        <a:p>
          <a:pPr marL="0" lvl="0" indent="0" algn="just" defTabSz="977900">
            <a:lnSpc>
              <a:spcPct val="90000"/>
            </a:lnSpc>
            <a:spcBef>
              <a:spcPct val="0"/>
            </a:spcBef>
            <a:spcAft>
              <a:spcPct val="35000"/>
            </a:spcAft>
            <a:buNone/>
          </a:pPr>
          <a:r>
            <a:rPr lang="es-CO" sz="2200" b="1" kern="1200" dirty="0"/>
            <a:t>Trabajo realizado por fases a través de la incorporación y armonización de los planes de desarrollo departamental y municipales en temas de primera infancia, infancia y fortalecimiento familiar.</a:t>
          </a:r>
        </a:p>
      </dsp:txBody>
      <dsp:txXfrm>
        <a:off x="710426" y="346602"/>
        <a:ext cx="8342774" cy="1250461"/>
      </dsp:txXfrm>
    </dsp:sp>
    <dsp:sp modelId="{6A6A3EB5-70F5-4B17-8B2D-63FE70A2F29A}">
      <dsp:nvSpPr>
        <dsp:cNvPr id="0" name=""/>
        <dsp:cNvSpPr/>
      </dsp:nvSpPr>
      <dsp:spPr>
        <a:xfrm>
          <a:off x="102872" y="364279"/>
          <a:ext cx="1215107" cy="1215107"/>
        </a:xfrm>
        <a:prstGeom prst="ellipse">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 modelId="{6537237B-B710-4615-86A6-49C28F8CFB57}">
      <dsp:nvSpPr>
        <dsp:cNvPr id="0" name=""/>
        <dsp:cNvSpPr/>
      </dsp:nvSpPr>
      <dsp:spPr>
        <a:xfrm>
          <a:off x="1267745" y="1814057"/>
          <a:ext cx="7785455" cy="1232313"/>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593" tIns="55880" rIns="55880" bIns="55880" numCol="1" spcCol="1270" anchor="ctr" anchorCtr="0">
          <a:noAutofit/>
        </a:bodyPr>
        <a:lstStyle/>
        <a:p>
          <a:pPr marL="0" lvl="0" indent="0" algn="just" defTabSz="977900">
            <a:lnSpc>
              <a:spcPct val="90000"/>
            </a:lnSpc>
            <a:spcBef>
              <a:spcPct val="0"/>
            </a:spcBef>
            <a:spcAft>
              <a:spcPct val="35000"/>
            </a:spcAft>
            <a:buNone/>
          </a:pPr>
          <a:r>
            <a:rPr lang="es-CO" sz="2200" b="1" kern="1200" dirty="0"/>
            <a:t>Atendiendo a tres principios:</a:t>
          </a:r>
        </a:p>
        <a:p>
          <a:pPr marL="0" lvl="0" indent="0" algn="just" defTabSz="977900">
            <a:lnSpc>
              <a:spcPct val="90000"/>
            </a:lnSpc>
            <a:spcBef>
              <a:spcPct val="0"/>
            </a:spcBef>
            <a:spcAft>
              <a:spcPct val="35000"/>
            </a:spcAft>
            <a:buNone/>
          </a:pPr>
          <a:r>
            <a:rPr lang="es-CO" sz="2200" b="1" kern="1200" dirty="0"/>
            <a:t>Subsidiariedad, Complementariedad y Concurrencia</a:t>
          </a:r>
        </a:p>
      </dsp:txBody>
      <dsp:txXfrm>
        <a:off x="1267745" y="1814057"/>
        <a:ext cx="7785455" cy="1232313"/>
      </dsp:txXfrm>
    </dsp:sp>
    <dsp:sp modelId="{AA4F164C-D0DC-4B70-8747-F6621B386039}">
      <dsp:nvSpPr>
        <dsp:cNvPr id="0" name=""/>
        <dsp:cNvSpPr/>
      </dsp:nvSpPr>
      <dsp:spPr>
        <a:xfrm>
          <a:off x="660191" y="1822660"/>
          <a:ext cx="1215107" cy="1215107"/>
        </a:xfrm>
        <a:prstGeom prst="ellipse">
          <a:avLst/>
        </a:prstGeom>
        <a:blipFill rotWithShape="0">
          <a:blip xmlns:r="http://schemas.openxmlformats.org/officeDocument/2006/relationships" r:embed="rId2"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 modelId="{E7EA46F8-187B-466D-AFDD-DAF2669D2ABB}">
      <dsp:nvSpPr>
        <dsp:cNvPr id="0" name=""/>
        <dsp:cNvSpPr/>
      </dsp:nvSpPr>
      <dsp:spPr>
        <a:xfrm>
          <a:off x="1267745" y="3402552"/>
          <a:ext cx="7785455" cy="972085"/>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593" tIns="55880" rIns="55880" bIns="55880" numCol="1" spcCol="1270" anchor="ctr" anchorCtr="0">
          <a:noAutofit/>
        </a:bodyPr>
        <a:lstStyle/>
        <a:p>
          <a:pPr marL="0" lvl="0" indent="0" algn="just" defTabSz="977900">
            <a:lnSpc>
              <a:spcPct val="90000"/>
            </a:lnSpc>
            <a:spcBef>
              <a:spcPct val="0"/>
            </a:spcBef>
            <a:spcAft>
              <a:spcPct val="35000"/>
            </a:spcAft>
            <a:buNone/>
          </a:pPr>
          <a:r>
            <a:rPr lang="es-CO" sz="2200" b="1" kern="1200" dirty="0"/>
            <a:t>Incorporación del tema de prevención de violencia en contra de los niños, niñas y adolescentes y sus familias a través de las políticas públicas.</a:t>
          </a:r>
        </a:p>
      </dsp:txBody>
      <dsp:txXfrm>
        <a:off x="1267745" y="3402552"/>
        <a:ext cx="7785455" cy="972085"/>
      </dsp:txXfrm>
    </dsp:sp>
    <dsp:sp modelId="{D75C30F5-4A2B-4D89-A4E6-F167AEBEC939}">
      <dsp:nvSpPr>
        <dsp:cNvPr id="0" name=""/>
        <dsp:cNvSpPr/>
      </dsp:nvSpPr>
      <dsp:spPr>
        <a:xfrm>
          <a:off x="660191" y="3281042"/>
          <a:ext cx="1215107" cy="1215107"/>
        </a:xfrm>
        <a:prstGeom prst="ellipse">
          <a:avLst/>
        </a:prstGeom>
        <a:blipFill rotWithShape="0">
          <a:blip xmlns:r="http://schemas.openxmlformats.org/officeDocument/2006/relationships" r:embed="rId3"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 modelId="{7BAA4388-C7D5-4CD0-AD80-9C0AA7FD8B39}">
      <dsp:nvSpPr>
        <dsp:cNvPr id="0" name=""/>
        <dsp:cNvSpPr/>
      </dsp:nvSpPr>
      <dsp:spPr>
        <a:xfrm>
          <a:off x="710426" y="4860934"/>
          <a:ext cx="8342774" cy="972085"/>
        </a:xfrm>
        <a:prstGeom prst="rect">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71593" tIns="55880" rIns="55880" bIns="55880" numCol="1" spcCol="1270" anchor="ctr" anchorCtr="0">
          <a:noAutofit/>
        </a:bodyPr>
        <a:lstStyle/>
        <a:p>
          <a:pPr marL="0" lvl="0" indent="0" algn="just" defTabSz="977900">
            <a:lnSpc>
              <a:spcPct val="90000"/>
            </a:lnSpc>
            <a:spcBef>
              <a:spcPct val="0"/>
            </a:spcBef>
            <a:spcAft>
              <a:spcPct val="35000"/>
            </a:spcAft>
            <a:buNone/>
          </a:pPr>
          <a:r>
            <a:rPr lang="es-CO" sz="2200" b="1" kern="1200" dirty="0"/>
            <a:t>Trabajo interinstitucional concertado a corto, mediano y largo plazo en instancias de articulación y coordinación de políticas.</a:t>
          </a:r>
        </a:p>
      </dsp:txBody>
      <dsp:txXfrm>
        <a:off x="710426" y="4860934"/>
        <a:ext cx="8342774" cy="972085"/>
      </dsp:txXfrm>
    </dsp:sp>
    <dsp:sp modelId="{59D690E8-C45A-40C0-A691-810509E9EAFC}">
      <dsp:nvSpPr>
        <dsp:cNvPr id="0" name=""/>
        <dsp:cNvSpPr/>
      </dsp:nvSpPr>
      <dsp:spPr>
        <a:xfrm>
          <a:off x="102872" y="4739423"/>
          <a:ext cx="1215107" cy="1215107"/>
        </a:xfrm>
        <a:prstGeom prst="ellipse">
          <a:avLst/>
        </a:prstGeom>
        <a:blipFill rotWithShape="0">
          <a:blip xmlns:r="http://schemas.openxmlformats.org/officeDocument/2006/relationships" r:embed="rId4" cstate="email">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a:blip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3AC58C-7354-4065-A2C2-897069106C58}">
      <dsp:nvSpPr>
        <dsp:cNvPr id="0" name=""/>
        <dsp:cNvSpPr/>
      </dsp:nvSpPr>
      <dsp:spPr>
        <a:xfrm>
          <a:off x="0" y="2412058"/>
          <a:ext cx="2891460" cy="2033895"/>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800100">
            <a:lnSpc>
              <a:spcPct val="90000"/>
            </a:lnSpc>
            <a:spcBef>
              <a:spcPct val="0"/>
            </a:spcBef>
            <a:spcAft>
              <a:spcPct val="15000"/>
            </a:spcAft>
            <a:buChar char="•"/>
          </a:pPr>
          <a:r>
            <a:rPr lang="es-CO" sz="1800" b="1" kern="1200" dirty="0"/>
            <a:t>Compromiso político Administrativo.</a:t>
          </a:r>
        </a:p>
        <a:p>
          <a:pPr marL="171450" lvl="1" indent="-171450" algn="l" defTabSz="800100">
            <a:lnSpc>
              <a:spcPct val="90000"/>
            </a:lnSpc>
            <a:spcBef>
              <a:spcPct val="0"/>
            </a:spcBef>
            <a:spcAft>
              <a:spcPct val="15000"/>
            </a:spcAft>
            <a:buChar char="•"/>
          </a:pPr>
          <a:r>
            <a:rPr lang="es-CO" sz="1800" b="1" kern="1200" dirty="0"/>
            <a:t>Inclusión del tema en políticas Públicas relacionadas.</a:t>
          </a:r>
        </a:p>
      </dsp:txBody>
      <dsp:txXfrm>
        <a:off x="46806" y="2458864"/>
        <a:ext cx="2797848" cy="1504448"/>
      </dsp:txXfrm>
    </dsp:sp>
    <dsp:sp modelId="{96F39B2A-AF0D-4664-8B80-38899F43E468}">
      <dsp:nvSpPr>
        <dsp:cNvPr id="0" name=""/>
        <dsp:cNvSpPr/>
      </dsp:nvSpPr>
      <dsp:spPr>
        <a:xfrm>
          <a:off x="1619978" y="2622585"/>
          <a:ext cx="3393580" cy="3393580"/>
        </a:xfrm>
        <a:prstGeom prst="leftCircularArrow">
          <a:avLst>
            <a:gd name="adj1" fmla="val 1837"/>
            <a:gd name="adj2" fmla="val 219207"/>
            <a:gd name="adj3" fmla="val 2386441"/>
            <a:gd name="adj4" fmla="val 9416212"/>
            <a:gd name="adj5" fmla="val 2143"/>
          </a:avLst>
        </a:prstGeom>
        <a:solidFill>
          <a:schemeClr val="accent3">
            <a:tint val="60000"/>
            <a:hueOff val="0"/>
            <a:satOff val="0"/>
            <a:lumOff val="0"/>
            <a:alphaOff val="0"/>
          </a:schemeClr>
        </a:solidFill>
        <a:ln w="57150">
          <a:noFill/>
        </a:ln>
        <a:effectLst/>
      </dsp:spPr>
      <dsp:style>
        <a:lnRef idx="0">
          <a:scrgbClr r="0" g="0" b="0"/>
        </a:lnRef>
        <a:fillRef idx="1">
          <a:scrgbClr r="0" g="0" b="0"/>
        </a:fillRef>
        <a:effectRef idx="0">
          <a:scrgbClr r="0" g="0" b="0"/>
        </a:effectRef>
        <a:fontRef idx="minor">
          <a:schemeClr val="lt1"/>
        </a:fontRef>
      </dsp:style>
    </dsp:sp>
    <dsp:sp modelId="{A3BD6733-304A-43E6-91C1-26367174AF34}">
      <dsp:nvSpPr>
        <dsp:cNvPr id="0" name=""/>
        <dsp:cNvSpPr/>
      </dsp:nvSpPr>
      <dsp:spPr>
        <a:xfrm>
          <a:off x="749636" y="4108154"/>
          <a:ext cx="2136161" cy="849481"/>
        </a:xfrm>
        <a:prstGeom prst="roundRect">
          <a:avLst>
            <a:gd name="adj" fmla="val 10000"/>
          </a:avLst>
        </a:prstGeom>
        <a:solidFill>
          <a:schemeClr val="accent1">
            <a:lumMod val="40000"/>
            <a:lumOff val="60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CO" sz="1800" b="1" kern="1200" dirty="0"/>
            <a:t>Subsidiariedad.</a:t>
          </a:r>
        </a:p>
      </dsp:txBody>
      <dsp:txXfrm>
        <a:off x="774516" y="4133034"/>
        <a:ext cx="2086401" cy="799721"/>
      </dsp:txXfrm>
    </dsp:sp>
    <dsp:sp modelId="{41C2BF47-B619-40DE-B29C-66B105A96AF6}">
      <dsp:nvSpPr>
        <dsp:cNvPr id="0" name=""/>
        <dsp:cNvSpPr/>
      </dsp:nvSpPr>
      <dsp:spPr>
        <a:xfrm>
          <a:off x="3290735" y="1951674"/>
          <a:ext cx="3725628" cy="3798717"/>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3825" tIns="123825" rIns="123825" bIns="123825" numCol="1" spcCol="1270" anchor="t" anchorCtr="0">
          <a:noAutofit/>
        </a:bodyPr>
        <a:lstStyle/>
        <a:p>
          <a:pPr marL="171450" lvl="1" indent="-171450" algn="just" defTabSz="800100">
            <a:lnSpc>
              <a:spcPct val="90000"/>
            </a:lnSpc>
            <a:spcBef>
              <a:spcPct val="0"/>
            </a:spcBef>
            <a:spcAft>
              <a:spcPct val="15000"/>
            </a:spcAft>
            <a:buChar char="•"/>
          </a:pPr>
          <a:r>
            <a:rPr lang="es-CO" sz="1800" b="1" kern="1200" dirty="0"/>
            <a:t>Trabajo Interdisciplinar con planes de acción ejecutables.</a:t>
          </a:r>
        </a:p>
        <a:p>
          <a:pPr marL="171450" lvl="1" indent="-171450" algn="just" defTabSz="800100">
            <a:lnSpc>
              <a:spcPct val="90000"/>
            </a:lnSpc>
            <a:spcBef>
              <a:spcPct val="0"/>
            </a:spcBef>
            <a:spcAft>
              <a:spcPct val="15000"/>
            </a:spcAft>
            <a:buChar char="•"/>
          </a:pPr>
          <a:r>
            <a:rPr lang="es-CO" sz="1800" b="1" kern="1200" dirty="0"/>
            <a:t>Trabajo al Interior de las instituciones, a partir de los programas que se desarrollan.</a:t>
          </a:r>
        </a:p>
        <a:p>
          <a:pPr marL="171450" lvl="1" indent="-171450" algn="just" defTabSz="800100">
            <a:lnSpc>
              <a:spcPct val="90000"/>
            </a:lnSpc>
            <a:spcBef>
              <a:spcPct val="0"/>
            </a:spcBef>
            <a:spcAft>
              <a:spcPct val="15000"/>
            </a:spcAft>
            <a:buChar char="•"/>
          </a:pPr>
          <a:r>
            <a:rPr lang="es-CO" sz="1800" b="1" kern="1200"/>
            <a:t>Acompañamiento técnico a los territorios.</a:t>
          </a:r>
          <a:endParaRPr lang="es-CO" sz="1800" b="1" kern="1200" dirty="0"/>
        </a:p>
      </dsp:txBody>
      <dsp:txXfrm>
        <a:off x="3378154" y="2853104"/>
        <a:ext cx="3550790" cy="2809868"/>
      </dsp:txXfrm>
    </dsp:sp>
    <dsp:sp modelId="{C26F3A95-8118-4585-A2F8-4E733462DB13}">
      <dsp:nvSpPr>
        <dsp:cNvPr id="0" name=""/>
        <dsp:cNvSpPr/>
      </dsp:nvSpPr>
      <dsp:spPr>
        <a:xfrm>
          <a:off x="5267477" y="496504"/>
          <a:ext cx="3678495" cy="3678495"/>
        </a:xfrm>
        <a:prstGeom prst="circularArrow">
          <a:avLst>
            <a:gd name="adj1" fmla="val 1694"/>
            <a:gd name="adj2" fmla="val 201576"/>
            <a:gd name="adj3" fmla="val 18985402"/>
            <a:gd name="adj4" fmla="val 11937999"/>
            <a:gd name="adj5" fmla="val 1977"/>
          </a:avLst>
        </a:prstGeom>
        <a:solidFill>
          <a:schemeClr val="accent3">
            <a:tint val="60000"/>
            <a:hueOff val="0"/>
            <a:satOff val="0"/>
            <a:lumOff val="0"/>
            <a:alphaOff val="0"/>
          </a:schemeClr>
        </a:solidFill>
        <a:ln w="57150">
          <a:noFill/>
        </a:ln>
        <a:effectLst/>
      </dsp:spPr>
      <dsp:style>
        <a:lnRef idx="0">
          <a:scrgbClr r="0" g="0" b="0"/>
        </a:lnRef>
        <a:fillRef idx="1">
          <a:scrgbClr r="0" g="0" b="0"/>
        </a:fillRef>
        <a:effectRef idx="0">
          <a:scrgbClr r="0" g="0" b="0"/>
        </a:effectRef>
        <a:fontRef idx="minor">
          <a:schemeClr val="lt1"/>
        </a:fontRef>
      </dsp:style>
    </dsp:sp>
    <dsp:sp modelId="{6CE595D2-017B-4CFB-A30D-35540805ABEC}">
      <dsp:nvSpPr>
        <dsp:cNvPr id="0" name=""/>
        <dsp:cNvSpPr/>
      </dsp:nvSpPr>
      <dsp:spPr>
        <a:xfrm>
          <a:off x="4164779" y="1744421"/>
          <a:ext cx="2495805" cy="849481"/>
        </a:xfrm>
        <a:prstGeom prst="roundRect">
          <a:avLst>
            <a:gd name="adj" fmla="val 10000"/>
          </a:avLst>
        </a:prstGeom>
        <a:solidFill>
          <a:schemeClr val="accent4">
            <a:lumMod val="40000"/>
            <a:lumOff val="60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CO" sz="1800" b="1" kern="1200" dirty="0"/>
            <a:t>Complementariedad.</a:t>
          </a:r>
        </a:p>
      </dsp:txBody>
      <dsp:txXfrm>
        <a:off x="4189659" y="1769301"/>
        <a:ext cx="2446045" cy="799721"/>
      </dsp:txXfrm>
    </dsp:sp>
    <dsp:sp modelId="{F54F605A-B759-4086-847A-D411AE0E1606}">
      <dsp:nvSpPr>
        <dsp:cNvPr id="0" name=""/>
        <dsp:cNvSpPr/>
      </dsp:nvSpPr>
      <dsp:spPr>
        <a:xfrm>
          <a:off x="7340467" y="707941"/>
          <a:ext cx="2708650" cy="3794178"/>
        </a:xfrm>
        <a:prstGeom prst="roundRect">
          <a:avLst>
            <a:gd name="adj" fmla="val 10000"/>
          </a:avLst>
        </a:prstGeom>
        <a:solidFill>
          <a:schemeClr val="lt1"/>
        </a:solidFill>
        <a:ln w="12700" cap="flat" cmpd="sng" algn="ctr">
          <a:solidFill>
            <a:schemeClr val="accent1"/>
          </a:solidFill>
          <a:prstDash val="solid"/>
          <a:miter lim="800000"/>
        </a:ln>
        <a:effectLst/>
      </dsp:spPr>
      <dsp:style>
        <a:lnRef idx="2">
          <a:schemeClr val="accent1"/>
        </a:lnRef>
        <a:fillRef idx="1">
          <a:schemeClr val="lt1"/>
        </a:fillRef>
        <a:effectRef idx="0">
          <a:schemeClr val="accent1"/>
        </a:effectRef>
        <a:fontRef idx="minor">
          <a:schemeClr val="dk1"/>
        </a:fontRef>
      </dsp:style>
      <dsp:txBody>
        <a:bodyPr spcFirstLastPara="0" vert="horz" wrap="square" lIns="123825" tIns="123825" rIns="123825" bIns="123825" numCol="1" spcCol="1270" anchor="t" anchorCtr="0">
          <a:noAutofit/>
        </a:bodyPr>
        <a:lstStyle/>
        <a:p>
          <a:pPr marL="171450" lvl="1" indent="-171450" algn="l" defTabSz="800100">
            <a:lnSpc>
              <a:spcPct val="90000"/>
            </a:lnSpc>
            <a:spcBef>
              <a:spcPct val="0"/>
            </a:spcBef>
            <a:spcAft>
              <a:spcPct val="15000"/>
            </a:spcAft>
            <a:buChar char="•"/>
          </a:pPr>
          <a:r>
            <a:rPr lang="es-CO" sz="1800" b="1" kern="1200" dirty="0"/>
            <a:t>Acompañamiento técnico a los territorios.</a:t>
          </a:r>
        </a:p>
        <a:p>
          <a:pPr marL="171450" lvl="1" indent="-171450" algn="l" defTabSz="800100">
            <a:lnSpc>
              <a:spcPct val="90000"/>
            </a:lnSpc>
            <a:spcBef>
              <a:spcPct val="0"/>
            </a:spcBef>
            <a:spcAft>
              <a:spcPct val="15000"/>
            </a:spcAft>
            <a:buChar char="•"/>
          </a:pPr>
          <a:r>
            <a:rPr lang="es-CO" sz="1800" b="1" kern="1200" dirty="0"/>
            <a:t>Trabajo conjunto con las universidades  y las comunidades.</a:t>
          </a:r>
        </a:p>
        <a:p>
          <a:pPr marL="171450" lvl="1" indent="-171450" algn="l" defTabSz="800100">
            <a:lnSpc>
              <a:spcPct val="90000"/>
            </a:lnSpc>
            <a:spcBef>
              <a:spcPct val="0"/>
            </a:spcBef>
            <a:spcAft>
              <a:spcPct val="15000"/>
            </a:spcAft>
            <a:buChar char="•"/>
          </a:pPr>
          <a:r>
            <a:rPr lang="es-CO" sz="1800" b="1" kern="1200"/>
            <a:t>Trabajo en los entornos personal, familiar, educativo y comunitario.</a:t>
          </a:r>
          <a:endParaRPr lang="es-CO" sz="1800" b="1" kern="1200" dirty="0"/>
        </a:p>
      </dsp:txBody>
      <dsp:txXfrm>
        <a:off x="7419801" y="787275"/>
        <a:ext cx="2549982" cy="2822472"/>
      </dsp:txXfrm>
    </dsp:sp>
    <dsp:sp modelId="{42281B86-7FB3-42B6-8CC0-766E626E5443}">
      <dsp:nvSpPr>
        <dsp:cNvPr id="0" name=""/>
        <dsp:cNvSpPr/>
      </dsp:nvSpPr>
      <dsp:spPr>
        <a:xfrm>
          <a:off x="7925103" y="4344533"/>
          <a:ext cx="2136161" cy="849481"/>
        </a:xfrm>
        <a:prstGeom prst="roundRect">
          <a:avLst>
            <a:gd name="adj" fmla="val 10000"/>
          </a:avLst>
        </a:prstGeom>
        <a:solidFill>
          <a:schemeClr val="accent4">
            <a:lumMod val="60000"/>
            <a:lumOff val="4000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s-CO" sz="1800" b="1" kern="1200" dirty="0"/>
            <a:t>Concurrencia.</a:t>
          </a:r>
        </a:p>
      </dsp:txBody>
      <dsp:txXfrm>
        <a:off x="7949983" y="4369413"/>
        <a:ext cx="2086401" cy="799721"/>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4ED63F-D0AA-4AE7-86CC-719BB1A71DE0}">
      <dsp:nvSpPr>
        <dsp:cNvPr id="0" name=""/>
        <dsp:cNvSpPr/>
      </dsp:nvSpPr>
      <dsp:spPr>
        <a:xfrm>
          <a:off x="4088274" y="2751317"/>
          <a:ext cx="1444467" cy="1444467"/>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4">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TAMBIEN SOY PERSONA          SOY COMO TU</a:t>
          </a:r>
        </a:p>
      </dsp:txBody>
      <dsp:txXfrm>
        <a:off x="4299811" y="2962854"/>
        <a:ext cx="1021393" cy="1021393"/>
      </dsp:txXfrm>
    </dsp:sp>
    <dsp:sp modelId="{FDE63979-2D67-4DC5-BACF-D16242E84FA5}">
      <dsp:nvSpPr>
        <dsp:cNvPr id="0" name=""/>
        <dsp:cNvSpPr/>
      </dsp:nvSpPr>
      <dsp:spPr>
        <a:xfrm rot="16200000">
          <a:off x="4158403" y="2085631"/>
          <a:ext cx="1304208" cy="27164"/>
        </a:xfrm>
        <a:custGeom>
          <a:avLst/>
          <a:gdLst/>
          <a:ahLst/>
          <a:cxnLst/>
          <a:rect l="0" t="0" r="0" b="0"/>
          <a:pathLst>
            <a:path>
              <a:moveTo>
                <a:pt x="0" y="13582"/>
              </a:moveTo>
              <a:lnTo>
                <a:pt x="1304208"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a:off x="4777902" y="2066608"/>
        <a:ext cx="65210" cy="65210"/>
      </dsp:txXfrm>
    </dsp:sp>
    <dsp:sp modelId="{09FC90C5-9A32-4B9D-B614-4DCEE0C9AA61}">
      <dsp:nvSpPr>
        <dsp:cNvPr id="0" name=""/>
        <dsp:cNvSpPr/>
      </dsp:nvSpPr>
      <dsp:spPr>
        <a:xfrm>
          <a:off x="4088274" y="2641"/>
          <a:ext cx="1444467" cy="1444467"/>
        </a:xfrm>
        <a:prstGeom prst="ellipse">
          <a:avLst/>
        </a:prstGeom>
        <a:solidFill>
          <a:schemeClr val="lt1">
            <a:hueOff val="0"/>
            <a:satOff val="0"/>
            <a:lumOff val="0"/>
            <a:alphaOff val="0"/>
          </a:schemeClr>
        </a:solidFill>
        <a:ln w="12700" cap="flat" cmpd="sng" algn="ctr">
          <a:noFill/>
          <a:prstDash val="solid"/>
          <a:miter lim="800000"/>
        </a:ln>
        <a:effectLst>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123 MUNICIPIOS DE 13 PROVINCIAS.</a:t>
          </a:r>
        </a:p>
      </dsp:txBody>
      <dsp:txXfrm>
        <a:off x="4299811" y="214178"/>
        <a:ext cx="1021393" cy="1021393"/>
      </dsp:txXfrm>
    </dsp:sp>
    <dsp:sp modelId="{81DBA890-3EAF-49A3-A9BC-95AD1D95D6EF}">
      <dsp:nvSpPr>
        <dsp:cNvPr id="0" name=""/>
        <dsp:cNvSpPr/>
      </dsp:nvSpPr>
      <dsp:spPr>
        <a:xfrm rot="18600000">
          <a:off x="5041811" y="2407165"/>
          <a:ext cx="1304208" cy="27164"/>
        </a:xfrm>
        <a:custGeom>
          <a:avLst/>
          <a:gdLst/>
          <a:ahLst/>
          <a:cxnLst/>
          <a:rect l="0" t="0" r="0" b="0"/>
          <a:pathLst>
            <a:path>
              <a:moveTo>
                <a:pt x="0" y="13582"/>
              </a:moveTo>
              <a:lnTo>
                <a:pt x="1304208"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a:off x="5661310" y="2388142"/>
        <a:ext cx="65210" cy="65210"/>
      </dsp:txXfrm>
    </dsp:sp>
    <dsp:sp modelId="{93AC3DF3-DF46-40F4-AD5D-442DAF6C7EBE}">
      <dsp:nvSpPr>
        <dsp:cNvPr id="0" name=""/>
        <dsp:cNvSpPr/>
      </dsp:nvSpPr>
      <dsp:spPr>
        <a:xfrm>
          <a:off x="5855089" y="645709"/>
          <a:ext cx="1444467" cy="1444467"/>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6">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TRABAJO CON COMUNIDADES INDÍGENAS: UWA, EMBERA y MUISCA CHIBCHA</a:t>
          </a:r>
        </a:p>
      </dsp:txBody>
      <dsp:txXfrm>
        <a:off x="6066626" y="857246"/>
        <a:ext cx="1021393" cy="1021393"/>
      </dsp:txXfrm>
    </dsp:sp>
    <dsp:sp modelId="{D615BD80-F8F5-4B2C-9700-F42E112EC94C}">
      <dsp:nvSpPr>
        <dsp:cNvPr id="0" name=""/>
        <dsp:cNvSpPr/>
      </dsp:nvSpPr>
      <dsp:spPr>
        <a:xfrm rot="21000000">
          <a:off x="5511862" y="3221317"/>
          <a:ext cx="1304208" cy="27164"/>
        </a:xfrm>
        <a:custGeom>
          <a:avLst/>
          <a:gdLst/>
          <a:ahLst/>
          <a:cxnLst/>
          <a:rect l="0" t="0" r="0" b="0"/>
          <a:pathLst>
            <a:path>
              <a:moveTo>
                <a:pt x="0" y="13582"/>
              </a:moveTo>
              <a:lnTo>
                <a:pt x="1304208"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a:off x="6131361" y="3202294"/>
        <a:ext cx="65210" cy="65210"/>
      </dsp:txXfrm>
    </dsp:sp>
    <dsp:sp modelId="{B0FE48D0-8149-4464-814D-E74DD50C4A3D}">
      <dsp:nvSpPr>
        <dsp:cNvPr id="0" name=""/>
        <dsp:cNvSpPr/>
      </dsp:nvSpPr>
      <dsp:spPr>
        <a:xfrm>
          <a:off x="6795191" y="2274014"/>
          <a:ext cx="1444467" cy="1444467"/>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5">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DESCENSO TASA DE V.I.F Y VIOLENCIA EN CONTRA DE N.N.A, DATOS FORENSIS</a:t>
          </a:r>
        </a:p>
      </dsp:txBody>
      <dsp:txXfrm>
        <a:off x="7006728" y="2485551"/>
        <a:ext cx="1021393" cy="1021393"/>
      </dsp:txXfrm>
    </dsp:sp>
    <dsp:sp modelId="{1E619354-1C0A-41B2-87EA-BA5F83A07361}">
      <dsp:nvSpPr>
        <dsp:cNvPr id="0" name=""/>
        <dsp:cNvSpPr/>
      </dsp:nvSpPr>
      <dsp:spPr>
        <a:xfrm rot="1800000">
          <a:off x="5348615" y="4147138"/>
          <a:ext cx="1304208" cy="27164"/>
        </a:xfrm>
        <a:custGeom>
          <a:avLst/>
          <a:gdLst/>
          <a:ahLst/>
          <a:cxnLst/>
          <a:rect l="0" t="0" r="0" b="0"/>
          <a:pathLst>
            <a:path>
              <a:moveTo>
                <a:pt x="0" y="13582"/>
              </a:moveTo>
              <a:lnTo>
                <a:pt x="1304208"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a:off x="5968114" y="4128114"/>
        <a:ext cx="65210" cy="65210"/>
      </dsp:txXfrm>
    </dsp:sp>
    <dsp:sp modelId="{9DD6D688-8F44-46F4-81CA-7D15D1D99EEE}">
      <dsp:nvSpPr>
        <dsp:cNvPr id="0" name=""/>
        <dsp:cNvSpPr/>
      </dsp:nvSpPr>
      <dsp:spPr>
        <a:xfrm>
          <a:off x="6468697" y="4125655"/>
          <a:ext cx="1444467" cy="1444467"/>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6">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PLANES DE ACCION DE FAMILIA Y MUJER Y GENERO EN PREVENCION VIF</a:t>
          </a:r>
        </a:p>
      </dsp:txBody>
      <dsp:txXfrm>
        <a:off x="6680234" y="4337192"/>
        <a:ext cx="1021393" cy="1021393"/>
      </dsp:txXfrm>
    </dsp:sp>
    <dsp:sp modelId="{E1543FD2-F5ED-44D2-891E-C6E3C04BCB01}">
      <dsp:nvSpPr>
        <dsp:cNvPr id="0" name=""/>
        <dsp:cNvSpPr/>
      </dsp:nvSpPr>
      <dsp:spPr>
        <a:xfrm rot="4200000">
          <a:off x="4628455" y="4751424"/>
          <a:ext cx="1304208" cy="27164"/>
        </a:xfrm>
        <a:custGeom>
          <a:avLst/>
          <a:gdLst/>
          <a:ahLst/>
          <a:cxnLst/>
          <a:rect l="0" t="0" r="0" b="0"/>
          <a:pathLst>
            <a:path>
              <a:moveTo>
                <a:pt x="0" y="13582"/>
              </a:moveTo>
              <a:lnTo>
                <a:pt x="1304208"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a:off x="5247954" y="4732401"/>
        <a:ext cx="65210" cy="65210"/>
      </dsp:txXfrm>
    </dsp:sp>
    <dsp:sp modelId="{CEE51FB6-239D-4283-9595-3BF751E6CE04}">
      <dsp:nvSpPr>
        <dsp:cNvPr id="0" name=""/>
        <dsp:cNvSpPr/>
      </dsp:nvSpPr>
      <dsp:spPr>
        <a:xfrm>
          <a:off x="5028377" y="5334228"/>
          <a:ext cx="1444467" cy="1444467"/>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1">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700 MULTIPLICADORES CAPACITADOS (160 certificados) Y 80134 FAMILIAS.</a:t>
          </a:r>
        </a:p>
      </dsp:txBody>
      <dsp:txXfrm>
        <a:off x="5239914" y="5545765"/>
        <a:ext cx="1021393" cy="1021393"/>
      </dsp:txXfrm>
    </dsp:sp>
    <dsp:sp modelId="{B03693D5-244F-4956-B32C-3F1ADF49B949}">
      <dsp:nvSpPr>
        <dsp:cNvPr id="0" name=""/>
        <dsp:cNvSpPr/>
      </dsp:nvSpPr>
      <dsp:spPr>
        <a:xfrm rot="6600000">
          <a:off x="3722243" y="4727693"/>
          <a:ext cx="1253701" cy="27164"/>
        </a:xfrm>
        <a:custGeom>
          <a:avLst/>
          <a:gdLst/>
          <a:ahLst/>
          <a:cxnLst/>
          <a:rect l="0" t="0" r="0" b="0"/>
          <a:pathLst>
            <a:path>
              <a:moveTo>
                <a:pt x="0" y="13582"/>
              </a:moveTo>
              <a:lnTo>
                <a:pt x="1253701"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rot="10800000">
        <a:off x="4317751" y="4709933"/>
        <a:ext cx="62685" cy="62685"/>
      </dsp:txXfrm>
    </dsp:sp>
    <dsp:sp modelId="{586CDA92-3E19-41B1-813D-C271B872F414}">
      <dsp:nvSpPr>
        <dsp:cNvPr id="0" name=""/>
        <dsp:cNvSpPr/>
      </dsp:nvSpPr>
      <dsp:spPr>
        <a:xfrm>
          <a:off x="3088190" y="5284950"/>
          <a:ext cx="1564430" cy="1543023"/>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6">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PROCESO ACADÉMICO DENTRO DE LA ESCUELA DE FORMACIÓN POLÍTICA Y  LIDERAZGO PARA MUJERES</a:t>
          </a:r>
        </a:p>
      </dsp:txBody>
      <dsp:txXfrm>
        <a:off x="3317295" y="5510920"/>
        <a:ext cx="1106220" cy="1091083"/>
      </dsp:txXfrm>
    </dsp:sp>
    <dsp:sp modelId="{14B4D0B0-D92C-4E2A-939F-917288DE0A8C}">
      <dsp:nvSpPr>
        <dsp:cNvPr id="0" name=""/>
        <dsp:cNvSpPr/>
      </dsp:nvSpPr>
      <dsp:spPr>
        <a:xfrm rot="9000000">
          <a:off x="3077049" y="4117970"/>
          <a:ext cx="1187536" cy="27164"/>
        </a:xfrm>
        <a:custGeom>
          <a:avLst/>
          <a:gdLst/>
          <a:ahLst/>
          <a:cxnLst/>
          <a:rect l="0" t="0" r="0" b="0"/>
          <a:pathLst>
            <a:path>
              <a:moveTo>
                <a:pt x="0" y="13582"/>
              </a:moveTo>
              <a:lnTo>
                <a:pt x="1187536"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rot="10800000">
        <a:off x="3641128" y="4101863"/>
        <a:ext cx="59376" cy="59376"/>
      </dsp:txXfrm>
    </dsp:sp>
    <dsp:sp modelId="{E0CB69E3-43BC-4B5A-9123-5C2FB2DD886F}">
      <dsp:nvSpPr>
        <dsp:cNvPr id="0" name=""/>
        <dsp:cNvSpPr/>
      </dsp:nvSpPr>
      <dsp:spPr>
        <a:xfrm>
          <a:off x="1580153" y="4039651"/>
          <a:ext cx="1699863" cy="1616474"/>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6">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RED DEPARTAMENTAL DE PROTECCIÓN FAMILIAR</a:t>
          </a:r>
        </a:p>
      </dsp:txBody>
      <dsp:txXfrm>
        <a:off x="1829092" y="4276378"/>
        <a:ext cx="1201985" cy="1143020"/>
      </dsp:txXfrm>
    </dsp:sp>
    <dsp:sp modelId="{40C69301-7EB2-4058-BE3B-B84AA770D533}">
      <dsp:nvSpPr>
        <dsp:cNvPr id="0" name=""/>
        <dsp:cNvSpPr/>
      </dsp:nvSpPr>
      <dsp:spPr>
        <a:xfrm rot="11400000">
          <a:off x="2853541" y="3225569"/>
          <a:ext cx="1255240" cy="27164"/>
        </a:xfrm>
        <a:custGeom>
          <a:avLst/>
          <a:gdLst/>
          <a:ahLst/>
          <a:cxnLst/>
          <a:rect l="0" t="0" r="0" b="0"/>
          <a:pathLst>
            <a:path>
              <a:moveTo>
                <a:pt x="0" y="13582"/>
              </a:moveTo>
              <a:lnTo>
                <a:pt x="1255240"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rot="10800000">
        <a:off x="3449780" y="3207770"/>
        <a:ext cx="62762" cy="62762"/>
      </dsp:txXfrm>
    </dsp:sp>
    <dsp:sp modelId="{3D644EDD-D433-478C-BF0C-2F2EACA93324}">
      <dsp:nvSpPr>
        <dsp:cNvPr id="0" name=""/>
        <dsp:cNvSpPr/>
      </dsp:nvSpPr>
      <dsp:spPr>
        <a:xfrm>
          <a:off x="1331970" y="2238148"/>
          <a:ext cx="1543240" cy="1516199"/>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1">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LÍNEA DE TRABAJO DENTRO DEL OBSERVATORIO SOCIAL DEL DEPARTAMENTO.</a:t>
          </a:r>
        </a:p>
      </dsp:txBody>
      <dsp:txXfrm>
        <a:off x="1557972" y="2460190"/>
        <a:ext cx="1091236" cy="1072115"/>
      </dsp:txXfrm>
    </dsp:sp>
    <dsp:sp modelId="{624DB3EA-9463-49B4-853D-0D1519609026}">
      <dsp:nvSpPr>
        <dsp:cNvPr id="0" name=""/>
        <dsp:cNvSpPr/>
      </dsp:nvSpPr>
      <dsp:spPr>
        <a:xfrm rot="13800000">
          <a:off x="3274996" y="2407165"/>
          <a:ext cx="1304208" cy="27164"/>
        </a:xfrm>
        <a:custGeom>
          <a:avLst/>
          <a:gdLst/>
          <a:ahLst/>
          <a:cxnLst/>
          <a:rect l="0" t="0" r="0" b="0"/>
          <a:pathLst>
            <a:path>
              <a:moveTo>
                <a:pt x="0" y="13582"/>
              </a:moveTo>
              <a:lnTo>
                <a:pt x="1304208" y="13582"/>
              </a:lnTo>
            </a:path>
          </a:pathLst>
        </a:custGeom>
        <a:noFill/>
        <a:ln w="12700" cap="flat" cmpd="sng" algn="ctr">
          <a:solidFill>
            <a:schemeClr val="accent3">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511175">
            <a:lnSpc>
              <a:spcPct val="90000"/>
            </a:lnSpc>
            <a:spcBef>
              <a:spcPct val="0"/>
            </a:spcBef>
            <a:spcAft>
              <a:spcPct val="35000"/>
            </a:spcAft>
            <a:buNone/>
          </a:pPr>
          <a:endParaRPr lang="es-CO" sz="1150" b="1" kern="1200"/>
        </a:p>
      </dsp:txBody>
      <dsp:txXfrm rot="10800000">
        <a:off x="3894495" y="2388142"/>
        <a:ext cx="65210" cy="65210"/>
      </dsp:txXfrm>
    </dsp:sp>
    <dsp:sp modelId="{7DAA32A4-43EA-45AD-A241-233F51D29736}">
      <dsp:nvSpPr>
        <dsp:cNvPr id="0" name=""/>
        <dsp:cNvSpPr/>
      </dsp:nvSpPr>
      <dsp:spPr>
        <a:xfrm>
          <a:off x="2321459" y="645709"/>
          <a:ext cx="1444467" cy="1444467"/>
        </a:xfrm>
        <a:prstGeom prst="ellipse">
          <a:avLst/>
        </a:prstGeom>
        <a:solidFill>
          <a:schemeClr val="lt1">
            <a:hueOff val="0"/>
            <a:satOff val="0"/>
            <a:lumOff val="0"/>
            <a:alphaOff val="0"/>
          </a:schemeClr>
        </a:solidFill>
        <a:ln w="12700" cap="flat" cmpd="sng" algn="ctr">
          <a:noFill/>
          <a:prstDash val="solid"/>
          <a:miter lim="800000"/>
        </a:ln>
        <a:effectLst>
          <a:glow rad="63500">
            <a:schemeClr val="accent6">
              <a:satMod val="175000"/>
              <a:alpha val="40000"/>
            </a:schemeClr>
          </a:glow>
          <a:outerShdw blurRad="44450" dist="27940" dir="5400000" algn="ctr" rotWithShape="0">
            <a:srgbClr val="000000">
              <a:alpha val="32000"/>
            </a:srgbClr>
          </a:outerShdw>
        </a:effectLst>
        <a:scene3d>
          <a:camera prst="orthographicFront">
            <a:rot lat="0" lon="0" rev="0"/>
          </a:camera>
          <a:lightRig rig="balanced" dir="t">
            <a:rot lat="0" lon="0" rev="8700000"/>
          </a:lightRig>
        </a:scene3d>
        <a:sp3d>
          <a:bevelT w="190500" h="38100"/>
        </a:sp3d>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11175">
            <a:lnSpc>
              <a:spcPct val="90000"/>
            </a:lnSpc>
            <a:spcBef>
              <a:spcPct val="0"/>
            </a:spcBef>
            <a:spcAft>
              <a:spcPct val="35000"/>
            </a:spcAft>
            <a:buNone/>
          </a:pPr>
          <a:r>
            <a:rPr lang="es-CO" sz="1150" b="1" kern="1200" dirty="0"/>
            <a:t>PACTO POR UN BOYACÁ LIBRE DE VIOLENCIAS EN CONTRA DE NIÑOS, NIÑAS Y ADOLESCENTES</a:t>
          </a:r>
        </a:p>
      </dsp:txBody>
      <dsp:txXfrm>
        <a:off x="2532996" y="857246"/>
        <a:ext cx="1021393" cy="102139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3C9DB6-0DFA-418F-9E25-E61BA80B21E5}">
      <dsp:nvSpPr>
        <dsp:cNvPr id="0" name=""/>
        <dsp:cNvSpPr/>
      </dsp:nvSpPr>
      <dsp:spPr>
        <a:xfrm>
          <a:off x="2014250" y="686247"/>
          <a:ext cx="4571103" cy="4571103"/>
        </a:xfrm>
        <a:prstGeom prst="blockArc">
          <a:avLst>
            <a:gd name="adj1" fmla="val 10800000"/>
            <a:gd name="adj2" fmla="val 16200000"/>
            <a:gd name="adj3" fmla="val 464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6B1F9B3-F160-4FD7-ACFB-3384289BB0A2}">
      <dsp:nvSpPr>
        <dsp:cNvPr id="0" name=""/>
        <dsp:cNvSpPr/>
      </dsp:nvSpPr>
      <dsp:spPr>
        <a:xfrm>
          <a:off x="2014250" y="686247"/>
          <a:ext cx="4571103" cy="4571103"/>
        </a:xfrm>
        <a:prstGeom prst="blockArc">
          <a:avLst>
            <a:gd name="adj1" fmla="val 5400000"/>
            <a:gd name="adj2" fmla="val 10800000"/>
            <a:gd name="adj3" fmla="val 464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03513C-A3CC-4A0C-AA2D-9378DC05E714}">
      <dsp:nvSpPr>
        <dsp:cNvPr id="0" name=""/>
        <dsp:cNvSpPr/>
      </dsp:nvSpPr>
      <dsp:spPr>
        <a:xfrm>
          <a:off x="2014250" y="686247"/>
          <a:ext cx="4571103" cy="4571103"/>
        </a:xfrm>
        <a:prstGeom prst="blockArc">
          <a:avLst>
            <a:gd name="adj1" fmla="val 0"/>
            <a:gd name="adj2" fmla="val 5400000"/>
            <a:gd name="adj3" fmla="val 464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84EA05-754C-404E-9102-095B1111CD3D}">
      <dsp:nvSpPr>
        <dsp:cNvPr id="0" name=""/>
        <dsp:cNvSpPr/>
      </dsp:nvSpPr>
      <dsp:spPr>
        <a:xfrm>
          <a:off x="2014250" y="686247"/>
          <a:ext cx="4571103" cy="4571103"/>
        </a:xfrm>
        <a:prstGeom prst="blockArc">
          <a:avLst>
            <a:gd name="adj1" fmla="val 16200000"/>
            <a:gd name="adj2" fmla="val 0"/>
            <a:gd name="adj3" fmla="val 4644"/>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9FD9D38-41A5-40A1-BB03-621C7755E17F}">
      <dsp:nvSpPr>
        <dsp:cNvPr id="0" name=""/>
        <dsp:cNvSpPr/>
      </dsp:nvSpPr>
      <dsp:spPr>
        <a:xfrm>
          <a:off x="3246896" y="1918893"/>
          <a:ext cx="2105811" cy="2105811"/>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s-ES" sz="1500" b="1" kern="1200" dirty="0"/>
            <a:t>INCLUSION EN EL PLAN DESARROLLO DEPARTAMENTAL</a:t>
          </a:r>
        </a:p>
      </dsp:txBody>
      <dsp:txXfrm>
        <a:off x="3555285" y="2227282"/>
        <a:ext cx="1489033" cy="1489033"/>
      </dsp:txXfrm>
    </dsp:sp>
    <dsp:sp modelId="{D731F6B2-A5F3-4FD7-B2E9-9873CA278DCD}">
      <dsp:nvSpPr>
        <dsp:cNvPr id="0" name=""/>
        <dsp:cNvSpPr/>
      </dsp:nvSpPr>
      <dsp:spPr>
        <a:xfrm>
          <a:off x="3562768" y="2280"/>
          <a:ext cx="1474068" cy="147406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ES" sz="900" b="1" kern="1200"/>
            <a:t>PLAN TERRITORIAL DE SALUD</a:t>
          </a:r>
          <a:endParaRPr lang="es-ES" sz="900" b="1" kern="1200" dirty="0"/>
        </a:p>
      </dsp:txBody>
      <dsp:txXfrm>
        <a:off x="3778640" y="218152"/>
        <a:ext cx="1042324" cy="1042324"/>
      </dsp:txXfrm>
    </dsp:sp>
    <dsp:sp modelId="{AB29A2E4-806A-4330-8707-C1101C2D3BFC}">
      <dsp:nvSpPr>
        <dsp:cNvPr id="0" name=""/>
        <dsp:cNvSpPr/>
      </dsp:nvSpPr>
      <dsp:spPr>
        <a:xfrm>
          <a:off x="5795253" y="2234765"/>
          <a:ext cx="1474068" cy="147406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ES" sz="900" b="1" kern="1200"/>
            <a:t>INCLUSION COMO PROGRAMA DE SALUD MENTAL</a:t>
          </a:r>
          <a:endParaRPr lang="es-ES" sz="900" b="1" kern="1200" dirty="0"/>
        </a:p>
      </dsp:txBody>
      <dsp:txXfrm>
        <a:off x="6011125" y="2450637"/>
        <a:ext cx="1042324" cy="1042324"/>
      </dsp:txXfrm>
    </dsp:sp>
    <dsp:sp modelId="{42DF3613-DBCC-410F-9215-ACFE3C07ED4C}">
      <dsp:nvSpPr>
        <dsp:cNvPr id="0" name=""/>
        <dsp:cNvSpPr/>
      </dsp:nvSpPr>
      <dsp:spPr>
        <a:xfrm>
          <a:off x="3562768" y="4467250"/>
          <a:ext cx="1474068" cy="147406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ES" sz="900" b="1" kern="1200"/>
            <a:t>FORMAION CONTINUA AL PERSONAL DE SALUD</a:t>
          </a:r>
          <a:endParaRPr lang="es-ES" sz="900" b="1" kern="1200" dirty="0"/>
        </a:p>
      </dsp:txBody>
      <dsp:txXfrm>
        <a:off x="3778640" y="4683122"/>
        <a:ext cx="1042324" cy="1042324"/>
      </dsp:txXfrm>
    </dsp:sp>
    <dsp:sp modelId="{DA8987FC-2549-460B-8D6E-CD2E501B886C}">
      <dsp:nvSpPr>
        <dsp:cNvPr id="0" name=""/>
        <dsp:cNvSpPr/>
      </dsp:nvSpPr>
      <dsp:spPr>
        <a:xfrm>
          <a:off x="1330283" y="2234765"/>
          <a:ext cx="1474068" cy="1474068"/>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es-ES" sz="900" b="1" kern="1200" dirty="0"/>
            <a:t>ACOMPAÑAMIENTO Y EVALUACION CONTINUA</a:t>
          </a:r>
        </a:p>
      </dsp:txBody>
      <dsp:txXfrm>
        <a:off x="1546155" y="2450637"/>
        <a:ext cx="1042324" cy="104232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49EEA5-4C2C-440A-8611-6D37B7E203A6}">
      <dsp:nvSpPr>
        <dsp:cNvPr id="0" name=""/>
        <dsp:cNvSpPr/>
      </dsp:nvSpPr>
      <dsp:spPr>
        <a:xfrm>
          <a:off x="4077161" y="2617925"/>
          <a:ext cx="3199686" cy="3199686"/>
        </a:xfrm>
        <a:prstGeom prst="gear9">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COMO PROGRAMADE SLUD MENTAL</a:t>
          </a:r>
        </a:p>
      </dsp:txBody>
      <dsp:txXfrm>
        <a:off x="4720440" y="3367436"/>
        <a:ext cx="1913128" cy="1644705"/>
      </dsp:txXfrm>
    </dsp:sp>
    <dsp:sp modelId="{774EA05A-FE86-4F53-B947-4F2F11C9D1A6}">
      <dsp:nvSpPr>
        <dsp:cNvPr id="0" name=""/>
        <dsp:cNvSpPr/>
      </dsp:nvSpPr>
      <dsp:spPr>
        <a:xfrm>
          <a:off x="2215525" y="1861635"/>
          <a:ext cx="2327044" cy="2327044"/>
        </a:xfrm>
        <a:prstGeom prst="gear6">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PROGRAMA DE DERECHOS DE NIÑOS NIÑAS Y ADOLESCENTES</a:t>
          </a:r>
        </a:p>
      </dsp:txBody>
      <dsp:txXfrm>
        <a:off x="2801365" y="2451016"/>
        <a:ext cx="1155364" cy="1148282"/>
      </dsp:txXfrm>
    </dsp:sp>
    <dsp:sp modelId="{8336A2EF-9D98-4D3C-875C-6EE8F96D4EBF}">
      <dsp:nvSpPr>
        <dsp:cNvPr id="0" name=""/>
        <dsp:cNvSpPr/>
      </dsp:nvSpPr>
      <dsp:spPr>
        <a:xfrm rot="20700000">
          <a:off x="3518908" y="256212"/>
          <a:ext cx="2280028" cy="2280028"/>
        </a:xfrm>
        <a:prstGeom prst="gear6">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s-ES" sz="1200" kern="1200" dirty="0"/>
            <a:t>APORTE EN POLITICAS  PUBLICAS RELACIONADAS CON NIÑOS, NIÑAS Y ADOLESCENTES</a:t>
          </a:r>
        </a:p>
      </dsp:txBody>
      <dsp:txXfrm rot="-20700000">
        <a:off x="4018985" y="756289"/>
        <a:ext cx="1279874" cy="1279874"/>
      </dsp:txXfrm>
    </dsp:sp>
    <dsp:sp modelId="{5A5D12AA-B314-42AB-9CDF-7FE91E90DE41}">
      <dsp:nvSpPr>
        <dsp:cNvPr id="0" name=""/>
        <dsp:cNvSpPr/>
      </dsp:nvSpPr>
      <dsp:spPr>
        <a:xfrm>
          <a:off x="3849343" y="2124667"/>
          <a:ext cx="4095598" cy="4095598"/>
        </a:xfrm>
        <a:prstGeom prst="circularArrow">
          <a:avLst>
            <a:gd name="adj1" fmla="val 4687"/>
            <a:gd name="adj2" fmla="val 299029"/>
            <a:gd name="adj3" fmla="val 2544912"/>
            <a:gd name="adj4" fmla="val 15800685"/>
            <a:gd name="adj5" fmla="val 5469"/>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A4E614C-1107-4DBC-806C-ABF9C420E634}">
      <dsp:nvSpPr>
        <dsp:cNvPr id="0" name=""/>
        <dsp:cNvSpPr/>
      </dsp:nvSpPr>
      <dsp:spPr>
        <a:xfrm>
          <a:off x="1803410" y="1339782"/>
          <a:ext cx="2975708" cy="2975708"/>
        </a:xfrm>
        <a:prstGeom prst="leftCircularArrow">
          <a:avLst>
            <a:gd name="adj1" fmla="val 6452"/>
            <a:gd name="adj2" fmla="val 429999"/>
            <a:gd name="adj3" fmla="val 10489124"/>
            <a:gd name="adj4" fmla="val 14837806"/>
            <a:gd name="adj5" fmla="val 7527"/>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D7C74C-25E3-4CF5-AA7D-C6B3A10AEC97}">
      <dsp:nvSpPr>
        <dsp:cNvPr id="0" name=""/>
        <dsp:cNvSpPr/>
      </dsp:nvSpPr>
      <dsp:spPr>
        <a:xfrm>
          <a:off x="2991513" y="-250166"/>
          <a:ext cx="3208413" cy="3208413"/>
        </a:xfrm>
        <a:prstGeom prst="circularArrow">
          <a:avLst>
            <a:gd name="adj1" fmla="val 5984"/>
            <a:gd name="adj2" fmla="val 394124"/>
            <a:gd name="adj3" fmla="val 13313824"/>
            <a:gd name="adj4" fmla="val 10508221"/>
            <a:gd name="adj5" fmla="val 6981"/>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editar el estilo de subtítulo del patrón</a:t>
            </a:r>
            <a:endParaRPr lang="es-CO"/>
          </a:p>
        </p:txBody>
      </p:sp>
      <p:sp>
        <p:nvSpPr>
          <p:cNvPr id="4" name="Marcador de fecha 3"/>
          <p:cNvSpPr>
            <a:spLocks noGrp="1"/>
          </p:cNvSpPr>
          <p:nvPr>
            <p:ph type="dt" sz="half" idx="10"/>
          </p:nvPr>
        </p:nvSpPr>
        <p:spPr/>
        <p:txBody>
          <a:bodyPr/>
          <a:lstStyle/>
          <a:p>
            <a:fld id="{BFE9C06D-5809-43E8-98B9-4A564491B3A4}" type="datetimeFigureOut">
              <a:rPr lang="es-CO" smtClean="0"/>
              <a:t>25/11/2024</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902626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idx="1"/>
          </p:nvPr>
        </p:nvSpPr>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BFE9C06D-5809-43E8-98B9-4A564491B3A4}" type="datetimeFigureOut">
              <a:rPr lang="es-CO" smtClean="0"/>
              <a:t>25/11/2024</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24066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el estilo de texto del patrón</a:t>
            </a:r>
          </a:p>
        </p:txBody>
      </p:sp>
      <p:sp>
        <p:nvSpPr>
          <p:cNvPr id="4" name="Marcador de fecha 3"/>
          <p:cNvSpPr>
            <a:spLocks noGrp="1"/>
          </p:cNvSpPr>
          <p:nvPr>
            <p:ph type="dt" sz="half" idx="10"/>
          </p:nvPr>
        </p:nvSpPr>
        <p:spPr/>
        <p:txBody>
          <a:bodyPr/>
          <a:lstStyle/>
          <a:p>
            <a:fld id="{BFE9C06D-5809-43E8-98B9-4A564491B3A4}" type="datetimeFigureOut">
              <a:rPr lang="es-CO" smtClean="0"/>
              <a:t>25/11/2024</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22746139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p:cNvSpPr>
            <a:spLocks noGrp="1"/>
          </p:cNvSpPr>
          <p:nvPr>
            <p:ph type="dt" sz="half" idx="10"/>
          </p:nvPr>
        </p:nvSpPr>
        <p:spPr/>
        <p:txBody>
          <a:bodyPr/>
          <a:lstStyle/>
          <a:p>
            <a:fld id="{BFE9C06D-5809-43E8-98B9-4A564491B3A4}" type="datetimeFigureOut">
              <a:rPr lang="es-CO" smtClean="0"/>
              <a:t>25/11/2024</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3603666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p:cNvSpPr>
            <a:spLocks noGrp="1"/>
          </p:cNvSpPr>
          <p:nvPr>
            <p:ph type="dt" sz="half" idx="10"/>
          </p:nvPr>
        </p:nvSpPr>
        <p:spPr/>
        <p:txBody>
          <a:bodyPr/>
          <a:lstStyle/>
          <a:p>
            <a:fld id="{BFE9C06D-5809-43E8-98B9-4A564491B3A4}" type="datetimeFigureOut">
              <a:rPr lang="es-CO" smtClean="0"/>
              <a:t>25/11/2024</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1836048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fecha 2"/>
          <p:cNvSpPr>
            <a:spLocks noGrp="1"/>
          </p:cNvSpPr>
          <p:nvPr>
            <p:ph type="dt" sz="half" idx="10"/>
          </p:nvPr>
        </p:nvSpPr>
        <p:spPr/>
        <p:txBody>
          <a:bodyPr/>
          <a:lstStyle/>
          <a:p>
            <a:fld id="{BFE9C06D-5809-43E8-98B9-4A564491B3A4}" type="datetimeFigureOut">
              <a:rPr lang="es-CO" smtClean="0"/>
              <a:t>25/11/2024</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40225506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BFE9C06D-5809-43E8-98B9-4A564491B3A4}" type="datetimeFigureOut">
              <a:rPr lang="es-CO" smtClean="0"/>
              <a:t>25/11/2024</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3429163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FE9C06D-5809-43E8-98B9-4A564491B3A4}" type="datetimeFigureOut">
              <a:rPr lang="es-CO" smtClean="0"/>
              <a:t>25/11/2024</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590724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el estilo de texto del patrón</a:t>
            </a:r>
          </a:p>
        </p:txBody>
      </p:sp>
      <p:sp>
        <p:nvSpPr>
          <p:cNvPr id="5" name="Marcador de fecha 4"/>
          <p:cNvSpPr>
            <a:spLocks noGrp="1"/>
          </p:cNvSpPr>
          <p:nvPr>
            <p:ph type="dt" sz="half" idx="10"/>
          </p:nvPr>
        </p:nvSpPr>
        <p:spPr/>
        <p:txBody>
          <a:bodyPr/>
          <a:lstStyle/>
          <a:p>
            <a:fld id="{BFE9C06D-5809-43E8-98B9-4A564491B3A4}" type="datetimeFigureOut">
              <a:rPr lang="es-CO" smtClean="0"/>
              <a:t>25/11/2024</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191917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BFE9C06D-5809-43E8-98B9-4A564491B3A4}" type="datetimeFigureOut">
              <a:rPr lang="es-CO" smtClean="0"/>
              <a:t>25/11/2024</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4222380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10"/>
          </p:nvPr>
        </p:nvSpPr>
        <p:spPr/>
        <p:txBody>
          <a:bodyPr/>
          <a:lstStyle/>
          <a:p>
            <a:fld id="{BFE9C06D-5809-43E8-98B9-4A564491B3A4}" type="datetimeFigureOut">
              <a:rPr lang="es-CO" smtClean="0"/>
              <a:t>25/11/2024</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5FA311E0-3C7A-4438-BE6A-843FFF8C2C96}" type="slidenum">
              <a:rPr lang="es-CO" smtClean="0"/>
              <a:t>‹#›</a:t>
            </a:fld>
            <a:endParaRPr lang="es-CO"/>
          </a:p>
        </p:txBody>
      </p:sp>
    </p:spTree>
    <p:extLst>
      <p:ext uri="{BB962C8B-B14F-4D97-AF65-F5344CB8AC3E}">
        <p14:creationId xmlns:p14="http://schemas.microsoft.com/office/powerpoint/2010/main" val="10902365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E9C06D-5809-43E8-98B9-4A564491B3A4}" type="datetimeFigureOut">
              <a:rPr lang="es-CO" smtClean="0"/>
              <a:t>25/11/2024</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A311E0-3C7A-4438-BE6A-843FFF8C2C96}" type="slidenum">
              <a:rPr lang="es-CO" smtClean="0"/>
              <a:t>‹#›</a:t>
            </a:fld>
            <a:endParaRPr lang="es-CO"/>
          </a:p>
        </p:txBody>
      </p:sp>
    </p:spTree>
    <p:extLst>
      <p:ext uri="{BB962C8B-B14F-4D97-AF65-F5344CB8AC3E}">
        <p14:creationId xmlns:p14="http://schemas.microsoft.com/office/powerpoint/2010/main" val="16229232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dane.gov.co/index.php/estadisticas-por-tema/demografia-y-poblacion/proyecciones-de-poblacion" TargetMode="External"/><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png"/><Relationship Id="rId7" Type="http://schemas.openxmlformats.org/officeDocument/2006/relationships/image" Target="../media/image25.jpeg"/><Relationship Id="rId12" Type="http://schemas.openxmlformats.org/officeDocument/2006/relationships/image" Target="../media/image30.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11" Type="http://schemas.openxmlformats.org/officeDocument/2006/relationships/image" Target="../media/image29.jpe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22.jpeg"/><Relationship Id="rId9" Type="http://schemas.openxmlformats.org/officeDocument/2006/relationships/image" Target="../media/image27.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3.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jpeg"/><Relationship Id="rId7" Type="http://schemas.openxmlformats.org/officeDocument/2006/relationships/image" Target="../media/image36.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2067322" y="900754"/>
            <a:ext cx="7920880" cy="2305462"/>
          </a:xfrm>
          <a:prstGeom prst="rect">
            <a:avLst/>
          </a:prstGeom>
          <a:ln>
            <a:noFill/>
          </a:ln>
          <a:effectLst/>
          <a:scene3d>
            <a:camera prst="orthographicFront">
              <a:rot lat="0" lon="0" rev="0"/>
            </a:camera>
            <a:lightRig rig="glow" dir="t">
              <a:rot lat="0" lon="0" rev="14100000"/>
            </a:lightRig>
          </a:scene3d>
          <a:sp3d prstMaterial="softEdge">
            <a:bevelT w="127000" prst="artDeco"/>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SV" sz="4000" b="1" dirty="0">
                <a:solidFill>
                  <a:schemeClr val="accent5">
                    <a:lumMod val="50000"/>
                  </a:schemeClr>
                </a:solidFill>
              </a:rPr>
              <a:t>PROGRAMA ICDP - TAMBIÉN SOY PERSONA</a:t>
            </a:r>
          </a:p>
          <a:p>
            <a:r>
              <a:rPr lang="es-ES" sz="3200" b="1" dirty="0">
                <a:solidFill>
                  <a:schemeClr val="accent5">
                    <a:lumMod val="50000"/>
                  </a:schemeClr>
                </a:solidFill>
                <a:latin typeface="Aparajita" pitchFamily="34" charset="0"/>
                <a:cs typeface="Aparajita" pitchFamily="34" charset="0"/>
              </a:rPr>
              <a:t>BOYACA - COLOMBIA</a:t>
            </a:r>
            <a:endParaRPr lang="es-CO" sz="3200" b="1" dirty="0">
              <a:solidFill>
                <a:schemeClr val="accent5">
                  <a:lumMod val="50000"/>
                </a:schemeClr>
              </a:solidFill>
            </a:endParaRPr>
          </a:p>
        </p:txBody>
      </p:sp>
      <p:sp>
        <p:nvSpPr>
          <p:cNvPr id="2" name="CuadroTexto 1"/>
          <p:cNvSpPr txBox="1"/>
          <p:nvPr/>
        </p:nvSpPr>
        <p:spPr>
          <a:xfrm>
            <a:off x="2224586" y="3916908"/>
            <a:ext cx="8256895" cy="523220"/>
          </a:xfrm>
          <a:prstGeom prst="rect">
            <a:avLst/>
          </a:prstGeom>
          <a:noFill/>
        </p:spPr>
        <p:txBody>
          <a:bodyPr wrap="square" rtlCol="0">
            <a:spAutoFit/>
          </a:bodyPr>
          <a:lstStyle/>
          <a:p>
            <a:pPr algn="ctr"/>
            <a:r>
              <a:rPr lang="es-CO" sz="2800" b="1" dirty="0">
                <a:solidFill>
                  <a:schemeClr val="accent5">
                    <a:lumMod val="50000"/>
                  </a:schemeClr>
                </a:solidFill>
              </a:rPr>
              <a:t>MANTENIENDO LA LLAMA VIVA</a:t>
            </a:r>
          </a:p>
        </p:txBody>
      </p:sp>
    </p:spTree>
    <p:extLst>
      <p:ext uri="{BB962C8B-B14F-4D97-AF65-F5344CB8AC3E}">
        <p14:creationId xmlns:p14="http://schemas.microsoft.com/office/powerpoint/2010/main" val="121033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75520" y="2060849"/>
            <a:ext cx="6336704" cy="2554545"/>
          </a:xfrm>
          <a:prstGeom prst="rect">
            <a:avLst/>
          </a:prstGeom>
          <a:noFill/>
        </p:spPr>
        <p:txBody>
          <a:bodyPr wrap="square" rtlCol="0">
            <a:spAutoFit/>
          </a:bodyPr>
          <a:lstStyle/>
          <a:p>
            <a:pPr marL="285750" indent="-285750">
              <a:buClr>
                <a:srgbClr val="9BBB59"/>
              </a:buClr>
              <a:buFont typeface="Arial" panose="020B0604020202020204" pitchFamily="34" charset="0"/>
              <a:buChar char="•"/>
            </a:pPr>
            <a:r>
              <a:rPr lang="es-CO" sz="3200" b="1" dirty="0">
                <a:solidFill>
                  <a:srgbClr val="9BBB59">
                    <a:lumMod val="50000"/>
                  </a:srgbClr>
                </a:solidFill>
              </a:rPr>
              <a:t>¿ En donde nos ubicamos?</a:t>
            </a:r>
          </a:p>
          <a:p>
            <a:pPr marL="285750" indent="-285750">
              <a:buClr>
                <a:srgbClr val="9BBB59"/>
              </a:buClr>
              <a:buFont typeface="Arial" panose="020B0604020202020204" pitchFamily="34" charset="0"/>
              <a:buChar char="•"/>
            </a:pPr>
            <a:r>
              <a:rPr lang="es-CO" sz="3200" dirty="0">
                <a:solidFill>
                  <a:srgbClr val="9BBB59">
                    <a:lumMod val="50000"/>
                  </a:srgbClr>
                </a:solidFill>
              </a:rPr>
              <a:t>¿</a:t>
            </a:r>
            <a:r>
              <a:rPr lang="es-CO" sz="3200" b="1" dirty="0">
                <a:solidFill>
                  <a:srgbClr val="9BBB59">
                    <a:lumMod val="50000"/>
                  </a:srgbClr>
                </a:solidFill>
              </a:rPr>
              <a:t>Quiénes somos</a:t>
            </a:r>
            <a:r>
              <a:rPr lang="es-CO" sz="3200" dirty="0">
                <a:solidFill>
                  <a:srgbClr val="9BBB59">
                    <a:lumMod val="50000"/>
                  </a:srgbClr>
                </a:solidFill>
              </a:rPr>
              <a:t>?</a:t>
            </a:r>
          </a:p>
          <a:p>
            <a:pPr marL="285750" indent="-285750">
              <a:buClr>
                <a:srgbClr val="9BBB59"/>
              </a:buClr>
              <a:buFont typeface="Arial" panose="020B0604020202020204" pitchFamily="34" charset="0"/>
              <a:buChar char="•"/>
            </a:pPr>
            <a:r>
              <a:rPr lang="es-CO" sz="3200" dirty="0">
                <a:solidFill>
                  <a:srgbClr val="9BBB59">
                    <a:lumMod val="50000"/>
                  </a:srgbClr>
                </a:solidFill>
              </a:rPr>
              <a:t>¿Cómo estamos?</a:t>
            </a:r>
          </a:p>
          <a:p>
            <a:pPr marL="285750" indent="-285750">
              <a:buClr>
                <a:srgbClr val="9BBB59"/>
              </a:buClr>
              <a:buFont typeface="Arial" panose="020B0604020202020204" pitchFamily="34" charset="0"/>
              <a:buChar char="•"/>
            </a:pPr>
            <a:r>
              <a:rPr lang="es-CO" sz="3200" dirty="0">
                <a:solidFill>
                  <a:srgbClr val="9BBB59">
                    <a:lumMod val="50000"/>
                  </a:srgbClr>
                </a:solidFill>
              </a:rPr>
              <a:t>¿Qué hemos hecho?</a:t>
            </a:r>
          </a:p>
          <a:p>
            <a:pPr marL="285750" indent="-285750">
              <a:buClr>
                <a:srgbClr val="9BBB59"/>
              </a:buClr>
              <a:buFont typeface="Arial" panose="020B0604020202020204" pitchFamily="34" charset="0"/>
              <a:buChar char="•"/>
            </a:pPr>
            <a:r>
              <a:rPr lang="es-CO" sz="3200" dirty="0">
                <a:solidFill>
                  <a:srgbClr val="9BBB59">
                    <a:lumMod val="50000"/>
                  </a:srgbClr>
                </a:solidFill>
              </a:rPr>
              <a:t>¿Cómo lo hemos hecho?</a:t>
            </a:r>
          </a:p>
        </p:txBody>
      </p:sp>
      <p:sp>
        <p:nvSpPr>
          <p:cNvPr id="7" name="Rectángulo redondeado 6"/>
          <p:cNvSpPr/>
          <p:nvPr/>
        </p:nvSpPr>
        <p:spPr>
          <a:xfrm>
            <a:off x="7752184" y="835117"/>
            <a:ext cx="2592288" cy="451356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2000" dirty="0"/>
              <a:t>“FORTALECIMIENTO A LAS FAMILIAS EN PREVENCIÓN DE VIOLENCIA A NIÑAS Y NIÑOS EN EL DEPARTAMENTO DE BOYACÁ»</a:t>
            </a:r>
            <a:endParaRPr lang="es-CO" sz="2000" dirty="0">
              <a:solidFill>
                <a:prstClr val="black"/>
              </a:solidFill>
            </a:endParaRPr>
          </a:p>
        </p:txBody>
      </p:sp>
      <p:sp>
        <p:nvSpPr>
          <p:cNvPr id="8" name="CuadroTexto 7"/>
          <p:cNvSpPr txBox="1"/>
          <p:nvPr/>
        </p:nvSpPr>
        <p:spPr>
          <a:xfrm>
            <a:off x="3071664" y="801652"/>
            <a:ext cx="2293898" cy="646331"/>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s-CO" sz="3600" b="1" dirty="0">
                <a:solidFill>
                  <a:prstClr val="black"/>
                </a:solidFill>
              </a:rPr>
              <a:t>Contenido:</a:t>
            </a:r>
          </a:p>
        </p:txBody>
      </p:sp>
    </p:spTree>
    <p:extLst>
      <p:ext uri="{BB962C8B-B14F-4D97-AF65-F5344CB8AC3E}">
        <p14:creationId xmlns:p14="http://schemas.microsoft.com/office/powerpoint/2010/main" val="222167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3071664" y="269389"/>
            <a:ext cx="4792466" cy="646331"/>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s-CO" sz="3600" b="1" dirty="0">
                <a:solidFill>
                  <a:prstClr val="black"/>
                </a:solidFill>
              </a:rPr>
              <a:t>LOCALIZACION BOYACA</a:t>
            </a:r>
          </a:p>
        </p:txBody>
      </p:sp>
      <p:pic>
        <p:nvPicPr>
          <p:cNvPr id="6" name="Imagen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48889" y="1514901"/>
            <a:ext cx="5914030" cy="4640239"/>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1840" y="1166268"/>
            <a:ext cx="4576057" cy="5330066"/>
          </a:xfrm>
          <a:prstGeom prst="rect">
            <a:avLst/>
          </a:prstGeom>
        </p:spPr>
      </p:pic>
    </p:spTree>
    <p:extLst>
      <p:ext uri="{BB962C8B-B14F-4D97-AF65-F5344CB8AC3E}">
        <p14:creationId xmlns:p14="http://schemas.microsoft.com/office/powerpoint/2010/main" val="1636943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7"/>
          <p:cNvSpPr txBox="1"/>
          <p:nvPr/>
        </p:nvSpPr>
        <p:spPr>
          <a:xfrm>
            <a:off x="2207568" y="764704"/>
            <a:ext cx="8064896" cy="52322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s-CO" sz="2800" dirty="0">
                <a:ln w="0"/>
                <a:solidFill>
                  <a:schemeClr val="tx1"/>
                </a:solidFill>
                <a:effectLst>
                  <a:outerShdw blurRad="38100" dist="19050" dir="2700000" algn="tl" rotWithShape="0">
                    <a:schemeClr val="dk1">
                      <a:alpha val="40000"/>
                    </a:schemeClr>
                  </a:outerShdw>
                </a:effectLst>
              </a:rPr>
              <a:t>GENERALIDADES DEL DEPARTAMENTO DE BOYACA</a:t>
            </a:r>
          </a:p>
        </p:txBody>
      </p:sp>
      <p:graphicFrame>
        <p:nvGraphicFramePr>
          <p:cNvPr id="7" name="Tabla 6"/>
          <p:cNvGraphicFramePr>
            <a:graphicFrameLocks noGrp="1"/>
          </p:cNvGraphicFramePr>
          <p:nvPr>
            <p:extLst>
              <p:ext uri="{D42A27DB-BD31-4B8C-83A1-F6EECF244321}">
                <p14:modId xmlns:p14="http://schemas.microsoft.com/office/powerpoint/2010/main" val="4223996709"/>
              </p:ext>
            </p:extLst>
          </p:nvPr>
        </p:nvGraphicFramePr>
        <p:xfrm>
          <a:off x="2060811" y="1881228"/>
          <a:ext cx="7833815" cy="4683350"/>
        </p:xfrm>
        <a:graphic>
          <a:graphicData uri="http://schemas.openxmlformats.org/drawingml/2006/table">
            <a:tbl>
              <a:tblPr/>
              <a:tblGrid>
                <a:gridCol w="4151029">
                  <a:extLst>
                    <a:ext uri="{9D8B030D-6E8A-4147-A177-3AD203B41FA5}">
                      <a16:colId xmlns:a16="http://schemas.microsoft.com/office/drawing/2014/main" val="20000"/>
                    </a:ext>
                  </a:extLst>
                </a:gridCol>
                <a:gridCol w="3682786">
                  <a:extLst>
                    <a:ext uri="{9D8B030D-6E8A-4147-A177-3AD203B41FA5}">
                      <a16:colId xmlns:a16="http://schemas.microsoft.com/office/drawing/2014/main" val="20001"/>
                    </a:ext>
                  </a:extLst>
                </a:gridCol>
              </a:tblGrid>
              <a:tr h="581488">
                <a:tc>
                  <a:txBody>
                    <a:bodyPr/>
                    <a:lstStyle/>
                    <a:p>
                      <a:pPr algn="ctr" fontAlgn="ctr"/>
                      <a:r>
                        <a:rPr lang="es-CO" sz="1400" b="1" i="0" u="none" strike="noStrike" dirty="0">
                          <a:solidFill>
                            <a:srgbClr val="FFFFFF"/>
                          </a:solidFill>
                          <a:effectLst/>
                          <a:latin typeface="Calibri" panose="020F0502020204030204" pitchFamily="34" charset="0"/>
                        </a:rPr>
                        <a:t>DESCRIPCIÓN </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tc>
                  <a:txBody>
                    <a:bodyPr/>
                    <a:lstStyle/>
                    <a:p>
                      <a:pPr algn="ctr" fontAlgn="ctr"/>
                      <a:r>
                        <a:rPr lang="es-CO" sz="1400" b="1" i="0" u="none" strike="noStrike">
                          <a:solidFill>
                            <a:srgbClr val="FFFFFF"/>
                          </a:solidFill>
                          <a:effectLst/>
                          <a:latin typeface="Calibri" panose="020F0502020204030204" pitchFamily="34" charset="0"/>
                        </a:rPr>
                        <a:t>CARACTERÍSTICA</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10000"/>
                  </a:ext>
                </a:extLst>
              </a:tr>
              <a:tr h="314319">
                <a:tc>
                  <a:txBody>
                    <a:bodyPr/>
                    <a:lstStyle/>
                    <a:p>
                      <a:pPr algn="l" fontAlgn="b"/>
                      <a:r>
                        <a:rPr lang="es-CO" sz="1400" b="1" i="0" u="none" strike="noStrike">
                          <a:solidFill>
                            <a:srgbClr val="000000"/>
                          </a:solidFill>
                          <a:effectLst/>
                          <a:latin typeface="Calibri" panose="020F0502020204030204" pitchFamily="34" charset="0"/>
                        </a:rPr>
                        <a:t>Departamento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Boyacá</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14319">
                <a:tc>
                  <a:txBody>
                    <a:bodyPr/>
                    <a:lstStyle/>
                    <a:p>
                      <a:pPr algn="l" fontAlgn="b"/>
                      <a:r>
                        <a:rPr lang="es-CO" sz="1400" b="1" i="0" u="none" strike="noStrike" dirty="0">
                          <a:solidFill>
                            <a:srgbClr val="000000"/>
                          </a:solidFill>
                          <a:effectLst/>
                          <a:latin typeface="Calibri" panose="020F0502020204030204" pitchFamily="34" charset="0"/>
                        </a:rPr>
                        <a:t>Registro del nombre del Departamento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s-CO" sz="1400" b="1" i="0" u="none" strike="noStrike">
                          <a:solidFill>
                            <a:srgbClr val="000000"/>
                          </a:solidFill>
                          <a:effectLst/>
                          <a:latin typeface="Calibri" panose="020F0502020204030204" pitchFamily="34" charset="0"/>
                        </a:rPr>
                        <a:t>1821 dado por el Congreso de Cúcuta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2"/>
                  </a:ext>
                </a:extLst>
              </a:tr>
              <a:tr h="314319">
                <a:tc>
                  <a:txBody>
                    <a:bodyPr/>
                    <a:lstStyle/>
                    <a:p>
                      <a:pPr algn="l" fontAlgn="b"/>
                      <a:r>
                        <a:rPr lang="es-CO" sz="1400" b="1" i="0" u="none" strike="noStrike">
                          <a:solidFill>
                            <a:srgbClr val="000000"/>
                          </a:solidFill>
                          <a:effectLst/>
                          <a:latin typeface="Calibri" panose="020F0502020204030204" pitchFamily="34" charset="0"/>
                        </a:rPr>
                        <a:t>Creado como estado soberano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Mediante Ley 15 de junio de 1857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14319">
                <a:tc>
                  <a:txBody>
                    <a:bodyPr/>
                    <a:lstStyle/>
                    <a:p>
                      <a:pPr algn="l" fontAlgn="b"/>
                      <a:r>
                        <a:rPr lang="es-CO" sz="1400" b="1" i="0" u="none" strike="noStrike">
                          <a:solidFill>
                            <a:srgbClr val="000000"/>
                          </a:solidFill>
                          <a:effectLst/>
                          <a:latin typeface="Calibri" panose="020F0502020204030204" pitchFamily="34" charset="0"/>
                        </a:rPr>
                        <a:t>Capital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s-CO" sz="1400" b="1" i="0" u="none" strike="noStrike">
                          <a:solidFill>
                            <a:srgbClr val="000000"/>
                          </a:solidFill>
                          <a:effectLst/>
                          <a:latin typeface="Calibri" panose="020F0502020204030204" pitchFamily="34" charset="0"/>
                        </a:rPr>
                        <a:t>Tunja</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4"/>
                  </a:ext>
                </a:extLst>
              </a:tr>
              <a:tr h="314319">
                <a:tc>
                  <a:txBody>
                    <a:bodyPr/>
                    <a:lstStyle/>
                    <a:p>
                      <a:pPr algn="l" fontAlgn="b"/>
                      <a:r>
                        <a:rPr lang="es-CO" sz="1400" b="1" i="0" u="none" strike="noStrike">
                          <a:solidFill>
                            <a:srgbClr val="000000"/>
                          </a:solidFill>
                          <a:effectLst/>
                          <a:latin typeface="Calibri" panose="020F0502020204030204" pitchFamily="34" charset="0"/>
                        </a:rPr>
                        <a:t>Gentilicio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Boyacense</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14319">
                <a:tc>
                  <a:txBody>
                    <a:bodyPr/>
                    <a:lstStyle/>
                    <a:p>
                      <a:pPr algn="l" fontAlgn="b"/>
                      <a:r>
                        <a:rPr lang="es-CO" sz="1400" b="1" i="0" u="none" strike="noStrike">
                          <a:solidFill>
                            <a:srgbClr val="000000"/>
                          </a:solidFill>
                          <a:effectLst/>
                          <a:latin typeface="Calibri" panose="020F0502020204030204" pitchFamily="34" charset="0"/>
                        </a:rPr>
                        <a:t>Superficie del Departamento</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s-CO" sz="1400" b="1" i="0" u="none" strike="noStrike">
                          <a:solidFill>
                            <a:srgbClr val="000000"/>
                          </a:solidFill>
                          <a:effectLst/>
                          <a:latin typeface="Calibri" panose="020F0502020204030204" pitchFamily="34" charset="0"/>
                        </a:rPr>
                        <a:t>23.189 Km2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6"/>
                  </a:ext>
                </a:extLst>
              </a:tr>
              <a:tr h="314319">
                <a:tc>
                  <a:txBody>
                    <a:bodyPr/>
                    <a:lstStyle/>
                    <a:p>
                      <a:pPr algn="l" fontAlgn="b"/>
                      <a:r>
                        <a:rPr lang="es-CO" sz="1400" b="1" i="0" u="none" strike="noStrike" dirty="0">
                          <a:solidFill>
                            <a:srgbClr val="000000"/>
                          </a:solidFill>
                          <a:effectLst/>
                          <a:latin typeface="Calibri" panose="020F0502020204030204" pitchFamily="34" charset="0"/>
                        </a:rPr>
                        <a:t>Población proyectad 2024</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kern="1200" dirty="0">
                          <a:solidFill>
                            <a:srgbClr val="000000"/>
                          </a:solidFill>
                          <a:effectLst/>
                          <a:latin typeface="Calibri" panose="020F0502020204030204" pitchFamily="34" charset="0"/>
                          <a:ea typeface="+mn-ea"/>
                          <a:cs typeface="+mn-cs"/>
                        </a:rPr>
                        <a:t>1,311,983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314319">
                <a:tc>
                  <a:txBody>
                    <a:bodyPr/>
                    <a:lstStyle/>
                    <a:p>
                      <a:pPr algn="l" fontAlgn="b"/>
                      <a:r>
                        <a:rPr lang="es-CO" sz="1400" b="1" i="0" u="none" strike="noStrike">
                          <a:solidFill>
                            <a:srgbClr val="000000"/>
                          </a:solidFill>
                          <a:effectLst/>
                          <a:latin typeface="Calibri" panose="020F0502020204030204" pitchFamily="34" charset="0"/>
                        </a:rPr>
                        <a:t>Número de Municipios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s-CO" sz="1400" b="1" i="0" u="none" strike="noStrike">
                          <a:solidFill>
                            <a:srgbClr val="000000"/>
                          </a:solidFill>
                          <a:effectLst/>
                          <a:latin typeface="Calibri" panose="020F0502020204030204" pitchFamily="34" charset="0"/>
                        </a:rPr>
                        <a:t>123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08"/>
                  </a:ext>
                </a:extLst>
              </a:tr>
              <a:tr h="314319">
                <a:tc>
                  <a:txBody>
                    <a:bodyPr/>
                    <a:lstStyle/>
                    <a:p>
                      <a:pPr algn="l" fontAlgn="b"/>
                      <a:r>
                        <a:rPr lang="es-CO" sz="1400" b="1" i="0" u="none" strike="noStrike">
                          <a:solidFill>
                            <a:srgbClr val="000000"/>
                          </a:solidFill>
                          <a:effectLst/>
                          <a:latin typeface="Calibri" panose="020F0502020204030204" pitchFamily="34" charset="0"/>
                        </a:rPr>
                        <a:t>Número de provincias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13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314319">
                <a:tc>
                  <a:txBody>
                    <a:bodyPr/>
                    <a:lstStyle/>
                    <a:p>
                      <a:pPr algn="l" fontAlgn="b"/>
                      <a:r>
                        <a:rPr lang="es-CO" sz="1400" b="1" i="0" u="none" strike="noStrike">
                          <a:solidFill>
                            <a:srgbClr val="000000"/>
                          </a:solidFill>
                          <a:effectLst/>
                          <a:latin typeface="Calibri" panose="020F0502020204030204" pitchFamily="34" charset="0"/>
                        </a:rPr>
                        <a:t>Parques Nacionales Naturales</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s-CO" sz="1400" b="1" i="0" u="none" strike="noStrike">
                          <a:solidFill>
                            <a:srgbClr val="000000"/>
                          </a:solidFill>
                          <a:effectLst/>
                          <a:latin typeface="Calibri" panose="020F0502020204030204" pitchFamily="34" charset="0"/>
                        </a:rPr>
                        <a:t>Pisba (1977) El Cocuy (1977)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10"/>
                  </a:ext>
                </a:extLst>
              </a:tr>
              <a:tr h="314319">
                <a:tc>
                  <a:txBody>
                    <a:bodyPr/>
                    <a:lstStyle/>
                    <a:p>
                      <a:pPr algn="l" fontAlgn="b"/>
                      <a:r>
                        <a:rPr lang="es-CO" sz="1400" b="1" i="0" u="none" strike="noStrike" dirty="0">
                          <a:solidFill>
                            <a:srgbClr val="000000"/>
                          </a:solidFill>
                          <a:effectLst/>
                          <a:latin typeface="Calibri" panose="020F0502020204030204" pitchFamily="34" charset="0"/>
                        </a:rPr>
                        <a:t>Santuarios de Flora y Fauna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CO" sz="1400" b="1" i="0" u="none" strike="noStrike">
                          <a:solidFill>
                            <a:srgbClr val="000000"/>
                          </a:solidFill>
                          <a:effectLst/>
                          <a:latin typeface="Calibri" panose="020F0502020204030204" pitchFamily="34" charset="0"/>
                        </a:rPr>
                        <a:t>Iguaque (1977)  Guanentá (1993)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14319">
                <a:tc>
                  <a:txBody>
                    <a:bodyPr/>
                    <a:lstStyle/>
                    <a:p>
                      <a:pPr algn="l" fontAlgn="b"/>
                      <a:r>
                        <a:rPr lang="es-CO" sz="1400" b="1" i="0" u="none" strike="noStrike">
                          <a:solidFill>
                            <a:srgbClr val="000000"/>
                          </a:solidFill>
                          <a:effectLst/>
                          <a:latin typeface="Calibri" panose="020F0502020204030204" pitchFamily="34" charset="0"/>
                        </a:rPr>
                        <a:t>Temperatura</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tc>
                  <a:txBody>
                    <a:bodyPr/>
                    <a:lstStyle/>
                    <a:p>
                      <a:pPr algn="l" fontAlgn="b"/>
                      <a:r>
                        <a:rPr lang="es-CO" sz="1400" b="1" i="0" u="none" strike="noStrike">
                          <a:solidFill>
                            <a:srgbClr val="000000"/>
                          </a:solidFill>
                          <a:effectLst/>
                          <a:latin typeface="Calibri" panose="020F0502020204030204" pitchFamily="34" charset="0"/>
                        </a:rPr>
                        <a:t>-0º a 35º</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8CBAD"/>
                    </a:solidFill>
                  </a:tcPr>
                </a:tc>
                <a:extLst>
                  <a:ext uri="{0D108BD9-81ED-4DB2-BD59-A6C34878D82A}">
                    <a16:rowId xmlns:a16="http://schemas.microsoft.com/office/drawing/2014/main" val="10012"/>
                  </a:ext>
                </a:extLst>
              </a:tr>
              <a:tr h="330034">
                <a:tc>
                  <a:txBody>
                    <a:bodyPr/>
                    <a:lstStyle/>
                    <a:p>
                      <a:pPr algn="l" fontAlgn="b"/>
                      <a:r>
                        <a:rPr lang="es-CO" sz="1400" b="1" i="0" u="none" strike="noStrike" dirty="0">
                          <a:solidFill>
                            <a:srgbClr val="000000"/>
                          </a:solidFill>
                          <a:effectLst/>
                          <a:latin typeface="Calibri" panose="020F0502020204030204" pitchFamily="34" charset="0"/>
                        </a:rPr>
                        <a:t>Cuencas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s-CO" sz="1400" b="1" i="0" u="none" strike="noStrike" dirty="0">
                          <a:solidFill>
                            <a:srgbClr val="000000"/>
                          </a:solidFill>
                          <a:effectLst/>
                          <a:latin typeface="Calibri" panose="020F0502020204030204" pitchFamily="34" charset="0"/>
                        </a:rPr>
                        <a:t>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19287189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0501" y="1441492"/>
            <a:ext cx="3035179" cy="4167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1775520" y="260649"/>
            <a:ext cx="5760640" cy="461665"/>
          </a:xfrm>
          <a:prstGeom prst="rect">
            <a:avLst/>
          </a:prstGeom>
          <a:noFill/>
        </p:spPr>
        <p:txBody>
          <a:bodyPr wrap="square" rtlCol="0">
            <a:spAutoFit/>
          </a:bodyPr>
          <a:lstStyle/>
          <a:p>
            <a:r>
              <a:rPr lang="es-CO" sz="2400" b="1" dirty="0"/>
              <a:t>GEOREFERENCIACIÓN Y POBLACION</a:t>
            </a:r>
          </a:p>
        </p:txBody>
      </p:sp>
      <p:sp>
        <p:nvSpPr>
          <p:cNvPr id="5" name="CuadroTexto 4"/>
          <p:cNvSpPr txBox="1"/>
          <p:nvPr/>
        </p:nvSpPr>
        <p:spPr>
          <a:xfrm>
            <a:off x="4478419" y="2001867"/>
            <a:ext cx="6428096" cy="3046988"/>
          </a:xfrm>
          <a:prstGeom prst="rect">
            <a:avLst/>
          </a:prstGeom>
          <a:noFill/>
        </p:spPr>
        <p:txBody>
          <a:bodyPr wrap="square" rtlCol="0">
            <a:spAutoFit/>
          </a:bodyPr>
          <a:lstStyle/>
          <a:p>
            <a:r>
              <a:rPr lang="es-CO" sz="2400" dirty="0"/>
              <a:t>Boyacá es uno de los 32 departamentos de Colombia. </a:t>
            </a:r>
          </a:p>
          <a:p>
            <a:r>
              <a:rPr lang="es-CO" sz="2400" dirty="0"/>
              <a:t>De acuerdo con las </a:t>
            </a:r>
            <a:r>
              <a:rPr lang="es-CO" sz="2400" dirty="0">
                <a:hlinkClick r:id="rId3"/>
              </a:rPr>
              <a:t>proyecciones del DANE</a:t>
            </a:r>
            <a:r>
              <a:rPr lang="es-CO" sz="2400" dirty="0"/>
              <a:t>, en 2024 Boyacá tiene 1.31 millones de habitantes: 664,242 mujeres (50.6%) y</a:t>
            </a:r>
          </a:p>
          <a:p>
            <a:r>
              <a:rPr lang="es-CO" sz="2400" dirty="0"/>
              <a:t>647,741 hombres (49.4%). </a:t>
            </a:r>
          </a:p>
          <a:p>
            <a:r>
              <a:rPr lang="es-CO" sz="2400" dirty="0"/>
              <a:t>Los habitantes de Boyacá representan el 2.5% de la población total de Colombia en 2024</a:t>
            </a:r>
          </a:p>
        </p:txBody>
      </p:sp>
    </p:spTree>
    <p:extLst>
      <p:ext uri="{BB962C8B-B14F-4D97-AF65-F5344CB8AC3E}">
        <p14:creationId xmlns:p14="http://schemas.microsoft.com/office/powerpoint/2010/main" val="3160493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69493" y="2016505"/>
            <a:ext cx="8611738" cy="2637382"/>
          </a:xfrm>
        </p:spPr>
        <p:txBody>
          <a:bodyPr anchor="t">
            <a:noAutofit/>
          </a:bodyPr>
          <a:lstStyle/>
          <a:p>
            <a:pPr algn="just"/>
            <a:r>
              <a:rPr lang="es-CO" sz="2000" dirty="0"/>
              <a:t>Según las proyecciones poblacionales con ajuste post COVID del censo de poblaciones y viviendas 2018, para el año 2023, en </a:t>
            </a:r>
            <a:r>
              <a:rPr lang="es-CO" sz="2000" b="1" dirty="0"/>
              <a:t>Boyacá, el 60,53% (786.220 personas)</a:t>
            </a:r>
            <a:r>
              <a:rPr lang="es-CO" sz="2000" dirty="0"/>
              <a:t> vive en las cabeceras municipales, mientras que el restante </a:t>
            </a:r>
            <a:r>
              <a:rPr lang="es-CO" sz="2000" b="1" dirty="0"/>
              <a:t>39,47% (512.580 personas) </a:t>
            </a:r>
            <a:r>
              <a:rPr lang="es-CO" sz="2000" dirty="0"/>
              <a:t>residen en centros poblados y áreas rurales Dispersas.</a:t>
            </a:r>
            <a:br>
              <a:rPr lang="es-CO" sz="2000" dirty="0"/>
            </a:br>
            <a:br>
              <a:rPr lang="es-CO" sz="2000" dirty="0"/>
            </a:br>
            <a:r>
              <a:rPr lang="es-CO" sz="2000" dirty="0"/>
              <a:t>Es importante destacar que esta distribución no es uniforme en todo el territorio, ya que en 97 de los 123 municipios del departamento predomina la población del área rural.</a:t>
            </a:r>
          </a:p>
        </p:txBody>
      </p:sp>
    </p:spTree>
    <p:extLst>
      <p:ext uri="{BB962C8B-B14F-4D97-AF65-F5344CB8AC3E}">
        <p14:creationId xmlns:p14="http://schemas.microsoft.com/office/powerpoint/2010/main" val="100202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2963932513"/>
              </p:ext>
            </p:extLst>
          </p:nvPr>
        </p:nvGraphicFramePr>
        <p:xfrm>
          <a:off x="1665027" y="573206"/>
          <a:ext cx="8494973" cy="59504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723330" y="6523630"/>
            <a:ext cx="4531057" cy="369332"/>
          </a:xfrm>
          <a:prstGeom prst="rect">
            <a:avLst/>
          </a:prstGeom>
          <a:noFill/>
        </p:spPr>
        <p:txBody>
          <a:bodyPr wrap="square" rtlCol="0">
            <a:spAutoFit/>
          </a:bodyPr>
          <a:lstStyle/>
          <a:p>
            <a:r>
              <a:rPr lang="es-CO" dirty="0"/>
              <a:t>ASIS DEPARTAMENTO DE BOYACA2023</a:t>
            </a:r>
          </a:p>
        </p:txBody>
      </p:sp>
    </p:spTree>
    <p:extLst>
      <p:ext uri="{BB962C8B-B14F-4D97-AF65-F5344CB8AC3E}">
        <p14:creationId xmlns:p14="http://schemas.microsoft.com/office/powerpoint/2010/main" val="3832339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75520" y="2060849"/>
            <a:ext cx="6336704" cy="2554545"/>
          </a:xfrm>
          <a:prstGeom prst="rect">
            <a:avLst/>
          </a:prstGeom>
          <a:noFill/>
        </p:spPr>
        <p:txBody>
          <a:bodyPr wrap="square" rtlCol="0">
            <a:spAutoFit/>
          </a:bodyPr>
          <a:lstStyle/>
          <a:p>
            <a:pPr marL="285750" indent="-285750">
              <a:buClr>
                <a:srgbClr val="9BBB59"/>
              </a:buClr>
              <a:buFont typeface="Arial" panose="020B0604020202020204" pitchFamily="34" charset="0"/>
              <a:buChar char="•"/>
            </a:pPr>
            <a:r>
              <a:rPr lang="es-CO" sz="3200" dirty="0">
                <a:solidFill>
                  <a:srgbClr val="9BBB59">
                    <a:lumMod val="50000"/>
                  </a:srgbClr>
                </a:solidFill>
              </a:rPr>
              <a:t>¿ En donde nos ubicamos?</a:t>
            </a:r>
          </a:p>
          <a:p>
            <a:pPr marL="285750" indent="-285750">
              <a:buClr>
                <a:srgbClr val="9BBB59"/>
              </a:buClr>
              <a:buFont typeface="Arial" panose="020B0604020202020204" pitchFamily="34" charset="0"/>
              <a:buChar char="•"/>
            </a:pPr>
            <a:r>
              <a:rPr lang="es-CO" sz="3200" dirty="0">
                <a:solidFill>
                  <a:srgbClr val="9BBB59">
                    <a:lumMod val="50000"/>
                  </a:srgbClr>
                </a:solidFill>
              </a:rPr>
              <a:t>¿Quiénes somos?</a:t>
            </a:r>
          </a:p>
          <a:p>
            <a:pPr marL="285750" indent="-285750">
              <a:buClr>
                <a:srgbClr val="9BBB59"/>
              </a:buClr>
              <a:buFont typeface="Arial" panose="020B0604020202020204" pitchFamily="34" charset="0"/>
              <a:buChar char="•"/>
            </a:pPr>
            <a:r>
              <a:rPr lang="es-CO" sz="3200" dirty="0">
                <a:solidFill>
                  <a:srgbClr val="9BBB59">
                    <a:lumMod val="50000"/>
                  </a:srgbClr>
                </a:solidFill>
              </a:rPr>
              <a:t>¿Cómo estamos?</a:t>
            </a:r>
          </a:p>
          <a:p>
            <a:pPr marL="285750" indent="-285750">
              <a:buClr>
                <a:srgbClr val="9BBB59"/>
              </a:buClr>
              <a:buFont typeface="Arial" panose="020B0604020202020204" pitchFamily="34" charset="0"/>
              <a:buChar char="•"/>
            </a:pPr>
            <a:r>
              <a:rPr lang="es-CO" sz="3200" b="1" dirty="0">
                <a:solidFill>
                  <a:srgbClr val="9BBB59">
                    <a:lumMod val="50000"/>
                  </a:srgbClr>
                </a:solidFill>
              </a:rPr>
              <a:t>¿Qué hemos hecho?</a:t>
            </a:r>
          </a:p>
          <a:p>
            <a:pPr marL="285750" indent="-285750">
              <a:buClr>
                <a:srgbClr val="9BBB59"/>
              </a:buClr>
              <a:buFont typeface="Arial" panose="020B0604020202020204" pitchFamily="34" charset="0"/>
              <a:buChar char="•"/>
            </a:pPr>
            <a:r>
              <a:rPr lang="es-CO" sz="3200" dirty="0">
                <a:solidFill>
                  <a:srgbClr val="9BBB59">
                    <a:lumMod val="50000"/>
                  </a:srgbClr>
                </a:solidFill>
              </a:rPr>
              <a:t>¿Cómo lo hemos hecho?</a:t>
            </a:r>
          </a:p>
        </p:txBody>
      </p:sp>
      <p:sp>
        <p:nvSpPr>
          <p:cNvPr id="7" name="Rectángulo redondeado 6"/>
          <p:cNvSpPr/>
          <p:nvPr/>
        </p:nvSpPr>
        <p:spPr>
          <a:xfrm>
            <a:off x="7752184" y="835117"/>
            <a:ext cx="2592288" cy="451356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2000" dirty="0"/>
              <a:t>“FORTALECIMIENTO A LAS FAMILIAS EN PREVENCIÓN DE VIOLENCIA A NIÑAS Y NIÑOS EN EL DEPARTAMENTO DE BOYACÁ»</a:t>
            </a:r>
            <a:endParaRPr lang="es-CO" sz="2000" dirty="0">
              <a:solidFill>
                <a:prstClr val="black"/>
              </a:solidFill>
            </a:endParaRPr>
          </a:p>
        </p:txBody>
      </p:sp>
      <p:sp>
        <p:nvSpPr>
          <p:cNvPr id="8" name="CuadroTexto 7"/>
          <p:cNvSpPr txBox="1"/>
          <p:nvPr/>
        </p:nvSpPr>
        <p:spPr>
          <a:xfrm>
            <a:off x="3071664" y="801652"/>
            <a:ext cx="2293898" cy="646331"/>
          </a:xfrm>
          <a:prstGeom prst="rect">
            <a:avLst/>
          </a:prstGeom>
        </p:spPr>
        <p:style>
          <a:lnRef idx="2">
            <a:schemeClr val="accent3"/>
          </a:lnRef>
          <a:fillRef idx="1">
            <a:schemeClr val="lt1"/>
          </a:fillRef>
          <a:effectRef idx="0">
            <a:schemeClr val="accent3"/>
          </a:effectRef>
          <a:fontRef idx="minor">
            <a:schemeClr val="dk1"/>
          </a:fontRef>
        </p:style>
        <p:txBody>
          <a:bodyPr wrap="none" rtlCol="0">
            <a:spAutoFit/>
          </a:bodyPr>
          <a:lstStyle/>
          <a:p>
            <a:r>
              <a:rPr lang="es-CO" sz="3600" b="1" dirty="0">
                <a:solidFill>
                  <a:prstClr val="black"/>
                </a:solidFill>
              </a:rPr>
              <a:t>Contenido:</a:t>
            </a:r>
          </a:p>
        </p:txBody>
      </p:sp>
    </p:spTree>
    <p:extLst>
      <p:ext uri="{BB962C8B-B14F-4D97-AF65-F5344CB8AC3E}">
        <p14:creationId xmlns:p14="http://schemas.microsoft.com/office/powerpoint/2010/main" val="3111337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INICIOS DEL PROGRAMA ICDP</a:t>
            </a:r>
          </a:p>
        </p:txBody>
      </p:sp>
      <p:sp>
        <p:nvSpPr>
          <p:cNvPr id="3" name="Marcador de contenido 2"/>
          <p:cNvSpPr>
            <a:spLocks noGrp="1"/>
          </p:cNvSpPr>
          <p:nvPr>
            <p:ph idx="1"/>
          </p:nvPr>
        </p:nvSpPr>
        <p:spPr>
          <a:xfrm>
            <a:off x="272955" y="1825625"/>
            <a:ext cx="5732060" cy="4351338"/>
          </a:xfrm>
        </p:spPr>
        <p:txBody>
          <a:bodyPr>
            <a:normAutofit fontScale="92500"/>
          </a:bodyPr>
          <a:lstStyle/>
          <a:p>
            <a:r>
              <a:rPr lang="es-CO" dirty="0"/>
              <a:t>INICIÓ: AÑO 2005.</a:t>
            </a:r>
          </a:p>
          <a:p>
            <a:r>
              <a:rPr lang="es-CO" dirty="0"/>
              <a:t>COBERTURA: 123 MUNICIPIOS.</a:t>
            </a:r>
          </a:p>
          <a:p>
            <a:r>
              <a:rPr lang="es-CO" dirty="0"/>
              <a:t>INSTITUCIONES PARTICIPANTES</a:t>
            </a:r>
          </a:p>
          <a:p>
            <a:pPr marL="0" indent="0">
              <a:buNone/>
            </a:pPr>
            <a:r>
              <a:rPr lang="es-CO" dirty="0"/>
              <a:t>   UNICEF</a:t>
            </a:r>
          </a:p>
          <a:p>
            <a:pPr marL="0" indent="0">
              <a:buNone/>
            </a:pPr>
            <a:r>
              <a:rPr lang="es-CO" dirty="0"/>
              <a:t>   ICDP.</a:t>
            </a:r>
          </a:p>
          <a:p>
            <a:pPr marL="0" indent="0">
              <a:buNone/>
            </a:pPr>
            <a:r>
              <a:rPr lang="es-CO" dirty="0"/>
              <a:t>   ICBF.</a:t>
            </a:r>
          </a:p>
          <a:p>
            <a:pPr marL="0" indent="0">
              <a:buNone/>
            </a:pPr>
            <a:r>
              <a:rPr lang="es-CO" dirty="0"/>
              <a:t>   FPAA.</a:t>
            </a:r>
          </a:p>
          <a:p>
            <a:pPr marL="0" indent="0">
              <a:buNone/>
            </a:pPr>
            <a:r>
              <a:rPr lang="es-CO" dirty="0"/>
              <a:t>   SECRETARIA SALUD DE BOYACÁ.</a:t>
            </a:r>
          </a:p>
          <a:p>
            <a:pPr marL="0" indent="0">
              <a:buNone/>
            </a:pPr>
            <a:r>
              <a:rPr lang="es-CO" dirty="0"/>
              <a:t>    SECRETARIA DE EDCACION DE BOYACA</a:t>
            </a:r>
          </a:p>
          <a:p>
            <a:pPr marL="0" indent="0">
              <a:buNone/>
            </a:pPr>
            <a:endParaRPr lang="es-CO" dirty="0"/>
          </a:p>
          <a:p>
            <a:pPr marL="0" indent="0">
              <a:buNone/>
            </a:pPr>
            <a:endParaRPr lang="es-CO" dirty="0"/>
          </a:p>
          <a:p>
            <a:pPr marL="0" indent="0">
              <a:buNone/>
            </a:pPr>
            <a:endParaRPr lang="es-CO" dirty="0"/>
          </a:p>
          <a:p>
            <a:endParaRPr lang="es-CO" dirty="0"/>
          </a:p>
        </p:txBody>
      </p:sp>
    </p:spTree>
    <p:extLst>
      <p:ext uri="{BB962C8B-B14F-4D97-AF65-F5344CB8AC3E}">
        <p14:creationId xmlns:p14="http://schemas.microsoft.com/office/powerpoint/2010/main" val="2932849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PARTICIPANTES</a:t>
            </a:r>
          </a:p>
        </p:txBody>
      </p:sp>
      <p:sp>
        <p:nvSpPr>
          <p:cNvPr id="3" name="Marcador de contenido 2"/>
          <p:cNvSpPr>
            <a:spLocks noGrp="1"/>
          </p:cNvSpPr>
          <p:nvPr>
            <p:ph idx="1"/>
          </p:nvPr>
        </p:nvSpPr>
        <p:spPr>
          <a:xfrm>
            <a:off x="838200" y="1525374"/>
            <a:ext cx="5903794" cy="3906435"/>
          </a:xfrm>
        </p:spPr>
        <p:txBody>
          <a:bodyPr/>
          <a:lstStyle/>
          <a:p>
            <a:r>
              <a:rPr lang="es-CO" dirty="0"/>
              <a:t>Docentes.</a:t>
            </a:r>
          </a:p>
          <a:p>
            <a:r>
              <a:rPr lang="es-CO" dirty="0"/>
              <a:t>Personal del Instituto Colombiano de Bienestar Familiar.</a:t>
            </a:r>
          </a:p>
          <a:p>
            <a:r>
              <a:rPr lang="es-CO" dirty="0"/>
              <a:t>Psicopedagogos,</a:t>
            </a:r>
          </a:p>
          <a:p>
            <a:r>
              <a:rPr lang="es-CO" dirty="0"/>
              <a:t>Psicólogos,</a:t>
            </a:r>
          </a:p>
          <a:p>
            <a:r>
              <a:rPr lang="es-CO" dirty="0"/>
              <a:t>Médicos,</a:t>
            </a:r>
          </a:p>
          <a:p>
            <a:r>
              <a:rPr lang="es-CO" dirty="0"/>
              <a:t>Enfermeras.</a:t>
            </a:r>
          </a:p>
          <a:p>
            <a:endParaRPr lang="es-CO" dirty="0"/>
          </a:p>
        </p:txBody>
      </p:sp>
      <p:sp>
        <p:nvSpPr>
          <p:cNvPr id="4" name="CuadroTexto 3"/>
          <p:cNvSpPr txBox="1"/>
          <p:nvPr/>
        </p:nvSpPr>
        <p:spPr>
          <a:xfrm>
            <a:off x="452650" y="5391729"/>
            <a:ext cx="11286699" cy="1200329"/>
          </a:xfrm>
          <a:prstGeom prst="rect">
            <a:avLst/>
          </a:prstGeom>
          <a:noFill/>
        </p:spPr>
        <p:txBody>
          <a:bodyPr wrap="square" rtlCol="0">
            <a:spAutoFit/>
          </a:bodyPr>
          <a:lstStyle/>
          <a:p>
            <a:r>
              <a:rPr lang="es-CO" dirty="0"/>
              <a:t>Se brindó capacitación sobre el ICDP a más de 5000 agentes de educación, salud y servicios sociales, quienes implementaron el programa en 123 ciudades y llegaron a 50 000 familias. Se brindó capacitación sobre el ICDP a más de 5000 agentes de educación, salud y servicios sociales, quienes implementaron el programa en 123 ciudades y llegaron a 50 000 familias. </a:t>
            </a:r>
          </a:p>
        </p:txBody>
      </p:sp>
      <p:pic>
        <p:nvPicPr>
          <p:cNvPr id="5" name="Image 1"/>
          <p:cNvPicPr/>
          <p:nvPr/>
        </p:nvPicPr>
        <p:blipFill>
          <a:blip r:embed="rId2" cstate="email">
            <a:extLst>
              <a:ext uri="{28A0092B-C50C-407E-A947-70E740481C1C}">
                <a14:useLocalDpi xmlns:a14="http://schemas.microsoft.com/office/drawing/2010/main"/>
              </a:ext>
            </a:extLst>
          </a:blip>
          <a:stretch>
            <a:fillRect/>
          </a:stretch>
        </p:blipFill>
        <p:spPr>
          <a:xfrm>
            <a:off x="7695603" y="1690688"/>
            <a:ext cx="3897630" cy="2758482"/>
          </a:xfrm>
          <a:prstGeom prst="rect">
            <a:avLst/>
          </a:prstGeom>
        </p:spPr>
      </p:pic>
    </p:spTree>
    <p:extLst>
      <p:ext uri="{BB962C8B-B14F-4D97-AF65-F5344CB8AC3E}">
        <p14:creationId xmlns:p14="http://schemas.microsoft.com/office/powerpoint/2010/main" val="27911072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79143" y="1688957"/>
            <a:ext cx="10515600" cy="3360714"/>
          </a:xfrm>
        </p:spPr>
        <p:txBody>
          <a:bodyPr>
            <a:normAutofit/>
          </a:bodyPr>
          <a:lstStyle/>
          <a:p>
            <a:pPr algn="just"/>
            <a:r>
              <a:rPr lang="es-CO"/>
              <a:t>El seguimiento incluyó un programa de capacitación para completar el traspaso del ICDP Colombia a un equipo de capacitadores locales con la tarea de supervisar los futuros desarrollos del ICDP.</a:t>
            </a:r>
            <a:endParaRPr lang="es-CO" sz="2800" dirty="0"/>
          </a:p>
        </p:txBody>
      </p:sp>
    </p:spTree>
    <p:extLst>
      <p:ext uri="{BB962C8B-B14F-4D97-AF65-F5344CB8AC3E}">
        <p14:creationId xmlns:p14="http://schemas.microsoft.com/office/powerpoint/2010/main" val="26041906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EL PROGRAMA ICDP PROGRAMA AL FUTURO</a:t>
            </a:r>
          </a:p>
        </p:txBody>
      </p:sp>
      <p:sp>
        <p:nvSpPr>
          <p:cNvPr id="3" name="Marcador de contenido 2"/>
          <p:cNvSpPr>
            <a:spLocks noGrp="1"/>
          </p:cNvSpPr>
          <p:nvPr>
            <p:ph idx="1"/>
          </p:nvPr>
        </p:nvSpPr>
        <p:spPr>
          <a:xfrm>
            <a:off x="838200" y="1825625"/>
            <a:ext cx="10515600" cy="4629766"/>
          </a:xfrm>
        </p:spPr>
        <p:txBody>
          <a:bodyPr/>
          <a:lstStyle/>
          <a:p>
            <a:pPr marL="0" indent="0">
              <a:buNone/>
            </a:pPr>
            <a:r>
              <a:rPr lang="es-CO" dirty="0"/>
              <a:t>La gobernación de Boyacá, en el año 2017. lanza una estrategia de Información, educación y comunicación a través de la radio.</a:t>
            </a:r>
          </a:p>
          <a:p>
            <a:pPr marL="0" indent="0">
              <a:buNone/>
            </a:pPr>
            <a:endParaRPr lang="es-CO" dirty="0"/>
          </a:p>
          <a:p>
            <a:pPr marL="0" indent="0" algn="ctr">
              <a:buNone/>
            </a:pPr>
            <a:r>
              <a:rPr lang="es-CO" sz="4000" b="1" dirty="0"/>
              <a:t>ICDP COMO PROGRAMA DE RADIO</a:t>
            </a:r>
          </a:p>
          <a:p>
            <a:pPr marL="0" indent="0" algn="just">
              <a:buNone/>
            </a:pPr>
            <a:r>
              <a:rPr lang="es-CO" b="1" dirty="0"/>
              <a:t>Cobertura: </a:t>
            </a:r>
            <a:r>
              <a:rPr lang="es-CO" dirty="0"/>
              <a:t>20 municipios apartados.</a:t>
            </a:r>
          </a:p>
          <a:p>
            <a:pPr marL="0" indent="0" algn="just">
              <a:buNone/>
            </a:pPr>
            <a:r>
              <a:rPr lang="es-CO" b="1" dirty="0"/>
              <a:t>Comunidades priorizadas</a:t>
            </a:r>
            <a:r>
              <a:rPr lang="es-CO" dirty="0"/>
              <a:t>: Zonas rurales e  indígenas.</a:t>
            </a:r>
          </a:p>
          <a:p>
            <a:pPr marL="0" indent="0" algn="just">
              <a:buNone/>
            </a:pPr>
            <a:r>
              <a:rPr lang="es-CO" b="1" dirty="0"/>
              <a:t>Duración: </a:t>
            </a:r>
            <a:r>
              <a:rPr lang="es-CO" dirty="0"/>
              <a:t>10 meses.</a:t>
            </a:r>
          </a:p>
          <a:p>
            <a:pPr marL="0" indent="0" algn="just">
              <a:buNone/>
            </a:pPr>
            <a:r>
              <a:rPr lang="es-CO" b="1" dirty="0"/>
              <a:t>Articulación: </a:t>
            </a:r>
            <a:r>
              <a:rPr lang="es-CO" dirty="0"/>
              <a:t>Secretarias de Salud y Educación Departamental </a:t>
            </a:r>
          </a:p>
          <a:p>
            <a:pPr marL="0" indent="0" algn="just">
              <a:buNone/>
            </a:pPr>
            <a:r>
              <a:rPr lang="es-CO" dirty="0"/>
              <a:t>                      con apoyos de profesionales de salud y educación.</a:t>
            </a:r>
          </a:p>
          <a:p>
            <a:pPr marL="0" indent="0" algn="just">
              <a:buNone/>
            </a:pPr>
            <a:endParaRPr lang="es-CO" dirty="0"/>
          </a:p>
        </p:txBody>
      </p:sp>
    </p:spTree>
    <p:extLst>
      <p:ext uri="{BB962C8B-B14F-4D97-AF65-F5344CB8AC3E}">
        <p14:creationId xmlns:p14="http://schemas.microsoft.com/office/powerpoint/2010/main" val="2653646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p:cNvSpPr>
            <a:spLocks noGrp="1"/>
          </p:cNvSpPr>
          <p:nvPr>
            <p:ph type="title"/>
          </p:nvPr>
        </p:nvSpPr>
        <p:spPr>
          <a:xfrm>
            <a:off x="578893" y="365124"/>
            <a:ext cx="5398827" cy="1325563"/>
          </a:xfrm>
        </p:spPr>
        <p:txBody>
          <a:bodyPr>
            <a:normAutofit/>
          </a:bodyPr>
          <a:lstStyle/>
          <a:p>
            <a:r>
              <a:rPr lang="es-CO" sz="3200" b="1" dirty="0"/>
              <a:t>ICDP EN ARTICUACION CON…</a:t>
            </a:r>
          </a:p>
        </p:txBody>
      </p:sp>
      <p:graphicFrame>
        <p:nvGraphicFramePr>
          <p:cNvPr id="5" name="Diagrama 4"/>
          <p:cNvGraphicFramePr/>
          <p:nvPr>
            <p:extLst>
              <p:ext uri="{D42A27DB-BD31-4B8C-83A1-F6EECF244321}">
                <p14:modId xmlns:p14="http://schemas.microsoft.com/office/powerpoint/2010/main" val="3076706456"/>
              </p:ext>
            </p:extLst>
          </p:nvPr>
        </p:nvGraphicFramePr>
        <p:xfrm>
          <a:off x="2250365" y="102790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34082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1 Título"/>
          <p:cNvSpPr txBox="1">
            <a:spLocks/>
          </p:cNvSpPr>
          <p:nvPr/>
        </p:nvSpPr>
        <p:spPr>
          <a:xfrm>
            <a:off x="1915251" y="882335"/>
            <a:ext cx="8229600" cy="1014704"/>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CO" sz="3600" b="1" dirty="0"/>
              <a:t>PROGRAMA TAMBIÉN SOY PERSONA ESTRATEGIA SOY COMO TÚ. </a:t>
            </a:r>
            <a:endParaRPr lang="es-CO" sz="3600" dirty="0"/>
          </a:p>
        </p:txBody>
      </p:sp>
      <p:sp>
        <p:nvSpPr>
          <p:cNvPr id="32" name="31 CuadroTexto"/>
          <p:cNvSpPr txBox="1"/>
          <p:nvPr/>
        </p:nvSpPr>
        <p:spPr>
          <a:xfrm>
            <a:off x="2069611" y="3381431"/>
            <a:ext cx="7920880" cy="1384995"/>
          </a:xfrm>
          <a:prstGeom prst="rect">
            <a:avLst/>
          </a:prstGeom>
          <a:noFill/>
        </p:spPr>
        <p:txBody>
          <a:bodyPr wrap="square" rtlCol="0">
            <a:spAutoFit/>
          </a:bodyPr>
          <a:lstStyle/>
          <a:p>
            <a:pPr algn="just"/>
            <a:r>
              <a:rPr lang="es-CO" sz="2800" b="1" dirty="0"/>
              <a:t>Proyecto </a:t>
            </a:r>
            <a:r>
              <a:rPr lang="es-ES" sz="2800" b="1" dirty="0"/>
              <a:t>“FORTALECIMIENTO A LAS FAMILIAS EN PREVENCIÓN DE VIOLENCIA A NIÑAS Y NIÑOS EN EL DEPARTAMENTO DE BOYACÁ, CENTRO ORIENTE"</a:t>
            </a:r>
            <a:endParaRPr lang="es-CO" sz="2800" b="1" dirty="0"/>
          </a:p>
        </p:txBody>
      </p:sp>
    </p:spTree>
    <p:extLst>
      <p:ext uri="{BB962C8B-B14F-4D97-AF65-F5344CB8AC3E}">
        <p14:creationId xmlns:p14="http://schemas.microsoft.com/office/powerpoint/2010/main" val="2689130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INTERVENCION COMUNITARIA</a:t>
            </a:r>
          </a:p>
        </p:txBody>
      </p:sp>
      <p:sp>
        <p:nvSpPr>
          <p:cNvPr id="3" name="Marcador de contenido 2"/>
          <p:cNvSpPr>
            <a:spLocks noGrp="1"/>
          </p:cNvSpPr>
          <p:nvPr>
            <p:ph idx="1"/>
          </p:nvPr>
        </p:nvSpPr>
        <p:spPr/>
        <p:txBody>
          <a:bodyPr/>
          <a:lstStyle/>
          <a:p>
            <a:r>
              <a:rPr lang="es-CO" b="1" dirty="0"/>
              <a:t>ESTRATEGIA</a:t>
            </a:r>
            <a:r>
              <a:rPr lang="es-CO" dirty="0"/>
              <a:t>: SOY COMO TU.</a:t>
            </a:r>
          </a:p>
          <a:p>
            <a:r>
              <a:rPr lang="es-CO" b="1" dirty="0"/>
              <a:t>EJE DE TRABAJO</a:t>
            </a:r>
            <a:r>
              <a:rPr lang="es-CO" dirty="0"/>
              <a:t>: REDES PREIMARIAS.</a:t>
            </a:r>
          </a:p>
          <a:p>
            <a:r>
              <a:rPr lang="es-CO" b="1" dirty="0"/>
              <a:t>LINEAS DE TRABAJO</a:t>
            </a:r>
            <a:r>
              <a:rPr lang="es-CO" dirty="0"/>
              <a:t>: PROMOCION DE BUEN TRATO, PREVENCION DE </a:t>
            </a:r>
          </a:p>
          <a:p>
            <a:pPr marL="0" indent="0">
              <a:buNone/>
            </a:pPr>
            <a:r>
              <a:rPr lang="es-CO" dirty="0"/>
              <a:t>                                        VIOLENCIA INTRAFAMILIAR PATERNIDAD Y</a:t>
            </a:r>
          </a:p>
          <a:p>
            <a:pPr marL="0" indent="0">
              <a:buNone/>
            </a:pPr>
            <a:r>
              <a:rPr lang="es-CO" dirty="0"/>
              <a:t>                                         MASCULINIDAD.</a:t>
            </a:r>
          </a:p>
          <a:p>
            <a:r>
              <a:rPr lang="es-CO" b="1" dirty="0"/>
              <a:t>METODOLOGIA</a:t>
            </a:r>
            <a:r>
              <a:rPr lang="es-CO" dirty="0"/>
              <a:t>: TRABAJO DE REDES FAMILIARES Y SOCIALES. </a:t>
            </a:r>
          </a:p>
          <a:p>
            <a:pPr marL="0" indent="0">
              <a:buNone/>
            </a:pPr>
            <a:r>
              <a:rPr lang="es-CO" dirty="0"/>
              <a:t>                                  DESARROLLO A PARTIR DE POLITICAS PUBLICAS:</a:t>
            </a:r>
          </a:p>
          <a:p>
            <a:pPr marL="0" indent="0">
              <a:buNone/>
            </a:pPr>
            <a:r>
              <a:rPr lang="es-CO" dirty="0"/>
              <a:t>                                  Familia, Infancia, Adolescencia y Juventud</a:t>
            </a:r>
          </a:p>
          <a:p>
            <a:pPr marL="0" indent="0">
              <a:buNone/>
            </a:pPr>
            <a:endParaRPr lang="es-CO" dirty="0"/>
          </a:p>
          <a:p>
            <a:pPr marL="0" indent="0">
              <a:buNone/>
            </a:pPr>
            <a:endParaRPr lang="es-CO" dirty="0"/>
          </a:p>
          <a:p>
            <a:pPr marL="0" indent="0">
              <a:buNone/>
            </a:pPr>
            <a:endParaRPr lang="es-CO" dirty="0"/>
          </a:p>
        </p:txBody>
      </p:sp>
    </p:spTree>
    <p:extLst>
      <p:ext uri="{BB962C8B-B14F-4D97-AF65-F5344CB8AC3E}">
        <p14:creationId xmlns:p14="http://schemas.microsoft.com/office/powerpoint/2010/main" val="13923963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24181"/>
            <a:ext cx="10515600" cy="1040595"/>
          </a:xfrm>
        </p:spPr>
        <p:txBody>
          <a:bodyPr/>
          <a:lstStyle/>
          <a:p>
            <a:pPr algn="ctr"/>
            <a:r>
              <a:rPr lang="es-CO" b="1" dirty="0">
                <a:solidFill>
                  <a:schemeClr val="accent5">
                    <a:lumMod val="50000"/>
                  </a:schemeClr>
                </a:solidFill>
              </a:rPr>
              <a:t>TAMBIEN SOY PERSONA</a:t>
            </a:r>
          </a:p>
        </p:txBody>
      </p:sp>
      <p:graphicFrame>
        <p:nvGraphicFramePr>
          <p:cNvPr id="4" name="Diagrama 3"/>
          <p:cNvGraphicFramePr/>
          <p:nvPr>
            <p:extLst>
              <p:ext uri="{D42A27DB-BD31-4B8C-83A1-F6EECF244321}">
                <p14:modId xmlns:p14="http://schemas.microsoft.com/office/powerpoint/2010/main" val="3690603684"/>
              </p:ext>
            </p:extLst>
          </p:nvPr>
        </p:nvGraphicFramePr>
        <p:xfrm>
          <a:off x="2031999" y="1115452"/>
          <a:ext cx="8654197" cy="5339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436728" y="1115452"/>
            <a:ext cx="1842448" cy="369332"/>
          </a:xfrm>
          <a:prstGeom prst="rect">
            <a:avLst/>
          </a:prstGeom>
          <a:noFill/>
        </p:spPr>
        <p:txBody>
          <a:bodyPr wrap="square" rtlCol="0">
            <a:spAutoFit/>
          </a:bodyPr>
          <a:lstStyle/>
          <a:p>
            <a:r>
              <a:rPr lang="es-CO" dirty="0"/>
              <a:t>2OO4 - 2005</a:t>
            </a:r>
          </a:p>
        </p:txBody>
      </p:sp>
    </p:spTree>
    <p:extLst>
      <p:ext uri="{BB962C8B-B14F-4D97-AF65-F5344CB8AC3E}">
        <p14:creationId xmlns:p14="http://schemas.microsoft.com/office/powerpoint/2010/main" val="38524341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dirty="0"/>
              <a:t>OBJETIVO</a:t>
            </a:r>
          </a:p>
        </p:txBody>
      </p:sp>
      <p:sp>
        <p:nvSpPr>
          <p:cNvPr id="3" name="Marcador de contenido 2"/>
          <p:cNvSpPr>
            <a:spLocks noGrp="1"/>
          </p:cNvSpPr>
          <p:nvPr>
            <p:ph idx="1"/>
          </p:nvPr>
        </p:nvSpPr>
        <p:spPr>
          <a:xfrm>
            <a:off x="838200" y="2153172"/>
            <a:ext cx="9738815" cy="2418829"/>
          </a:xfrm>
        </p:spPr>
        <p:txBody>
          <a:bodyPr>
            <a:normAutofit lnSpcReduction="10000"/>
          </a:bodyPr>
          <a:lstStyle/>
          <a:p>
            <a:pPr marL="0" indent="0" algn="just">
              <a:buNone/>
            </a:pPr>
            <a:r>
              <a:rPr lang="es-CO" sz="3000" dirty="0"/>
              <a:t>PROMOVER LA PARTICIPACION DE CUIDADORES, PADRES DE FAMILIA Y NIÑOS Y NIÑAS, EN ACCIONES DIRIGIDAS A GESTIONAR LA PROMOCION DEL BUEN TRATO EN ENTORNOS DE VIDA COMO LA FAMILIA, LA ESCUELA, LAS INSTITUCIONES DE SALUD Y LA COMUNIDAD EN GENERAL, BASADOS EN EL PROGRAMA ICDP.</a:t>
            </a:r>
          </a:p>
        </p:txBody>
      </p:sp>
    </p:spTree>
    <p:extLst>
      <p:ext uri="{BB962C8B-B14F-4D97-AF65-F5344CB8AC3E}">
        <p14:creationId xmlns:p14="http://schemas.microsoft.com/office/powerpoint/2010/main" val="2816593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1"/>
          <p:cNvSpPr txBox="1"/>
          <p:nvPr/>
        </p:nvSpPr>
        <p:spPr>
          <a:xfrm>
            <a:off x="1737120" y="1932891"/>
            <a:ext cx="6336704" cy="2554545"/>
          </a:xfrm>
          <a:prstGeom prst="rect">
            <a:avLst/>
          </a:prstGeom>
          <a:noFill/>
        </p:spPr>
        <p:txBody>
          <a:bodyPr wrap="square" rtlCol="0">
            <a:spAutoFit/>
          </a:bodyPr>
          <a:lstStyle/>
          <a:p>
            <a:pPr marL="285750" indent="-285750">
              <a:buClr>
                <a:srgbClr val="9BBB59"/>
              </a:buClr>
              <a:buFont typeface="Arial" panose="020B0604020202020204" pitchFamily="34" charset="0"/>
              <a:buChar char="•"/>
            </a:pPr>
            <a:r>
              <a:rPr lang="es-CO" sz="3200" dirty="0">
                <a:solidFill>
                  <a:srgbClr val="9BBB59">
                    <a:lumMod val="50000"/>
                  </a:srgbClr>
                </a:solidFill>
              </a:rPr>
              <a:t>¿Quiénes somos?</a:t>
            </a:r>
          </a:p>
          <a:p>
            <a:pPr marL="285750" indent="-285750">
              <a:buClr>
                <a:srgbClr val="9BBB59"/>
              </a:buClr>
              <a:buFont typeface="Arial" panose="020B0604020202020204" pitchFamily="34" charset="0"/>
              <a:buChar char="•"/>
            </a:pPr>
            <a:r>
              <a:rPr lang="es-CO" sz="3200" dirty="0">
                <a:solidFill>
                  <a:srgbClr val="9BBB59">
                    <a:lumMod val="50000"/>
                  </a:srgbClr>
                </a:solidFill>
              </a:rPr>
              <a:t>¿En donde nos ubicamos?</a:t>
            </a:r>
          </a:p>
          <a:p>
            <a:pPr marL="285750" indent="-285750">
              <a:buClr>
                <a:srgbClr val="9BBB59"/>
              </a:buClr>
              <a:buFont typeface="Arial" panose="020B0604020202020204" pitchFamily="34" charset="0"/>
              <a:buChar char="•"/>
            </a:pPr>
            <a:r>
              <a:rPr lang="es-CO" sz="3200" dirty="0">
                <a:solidFill>
                  <a:srgbClr val="9BBB59">
                    <a:lumMod val="50000"/>
                  </a:srgbClr>
                </a:solidFill>
              </a:rPr>
              <a:t>¿Cómo estamos?</a:t>
            </a:r>
          </a:p>
          <a:p>
            <a:pPr marL="285750" indent="-285750">
              <a:buClr>
                <a:srgbClr val="9BBB59"/>
              </a:buClr>
              <a:buFont typeface="Arial" panose="020B0604020202020204" pitchFamily="34" charset="0"/>
              <a:buChar char="•"/>
            </a:pPr>
            <a:r>
              <a:rPr lang="es-CO" sz="3200" b="1" dirty="0">
                <a:solidFill>
                  <a:srgbClr val="9BBB59">
                    <a:lumMod val="50000"/>
                  </a:srgbClr>
                </a:solidFill>
              </a:rPr>
              <a:t>¿Qué hemos hecho?</a:t>
            </a:r>
          </a:p>
          <a:p>
            <a:pPr marL="285750" indent="-285750">
              <a:buClr>
                <a:srgbClr val="9BBB59"/>
              </a:buClr>
              <a:buFont typeface="Arial" panose="020B0604020202020204" pitchFamily="34" charset="0"/>
              <a:buChar char="•"/>
            </a:pPr>
            <a:r>
              <a:rPr lang="es-CO" sz="3200" dirty="0">
                <a:solidFill>
                  <a:srgbClr val="9BBB59">
                    <a:lumMod val="50000"/>
                  </a:srgbClr>
                </a:solidFill>
              </a:rPr>
              <a:t>¿Cómo lo hemos hecho?</a:t>
            </a:r>
          </a:p>
        </p:txBody>
      </p:sp>
      <p:sp>
        <p:nvSpPr>
          <p:cNvPr id="8" name="Rectángulo redondeado 6"/>
          <p:cNvSpPr/>
          <p:nvPr/>
        </p:nvSpPr>
        <p:spPr>
          <a:xfrm>
            <a:off x="7904584" y="987517"/>
            <a:ext cx="2592288" cy="451356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2000" dirty="0"/>
              <a:t>“FORTALECIMIENTO A LAS FAMILIAS EN PREVENCIÓN DE VIOLENCIA A NIÑAS Y NIÑOS EN EL DEPARTAMENTO DE BOYACÁ»</a:t>
            </a:r>
            <a:endParaRPr lang="es-CO" sz="2000" dirty="0">
              <a:solidFill>
                <a:prstClr val="black"/>
              </a:solidFill>
            </a:endParaRPr>
          </a:p>
        </p:txBody>
      </p:sp>
      <p:sp>
        <p:nvSpPr>
          <p:cNvPr id="3" name="2 CuadroTexto"/>
          <p:cNvSpPr txBox="1"/>
          <p:nvPr/>
        </p:nvSpPr>
        <p:spPr>
          <a:xfrm>
            <a:off x="1770801" y="402742"/>
            <a:ext cx="3600400" cy="584775"/>
          </a:xfrm>
          <a:prstGeom prst="rect">
            <a:avLst/>
          </a:prstGeom>
          <a:noFill/>
        </p:spPr>
        <p:txBody>
          <a:bodyPr wrap="square" rtlCol="0">
            <a:spAutoFit/>
          </a:bodyPr>
          <a:lstStyle/>
          <a:p>
            <a:r>
              <a:rPr lang="es-CO" sz="3200" b="1" dirty="0"/>
              <a:t>CONTENIDO</a:t>
            </a:r>
          </a:p>
        </p:txBody>
      </p:sp>
    </p:spTree>
    <p:extLst>
      <p:ext uri="{BB962C8B-B14F-4D97-AF65-F5344CB8AC3E}">
        <p14:creationId xmlns:p14="http://schemas.microsoft.com/office/powerpoint/2010/main" val="1497012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11 Diagrama"/>
          <p:cNvGraphicFramePr/>
          <p:nvPr>
            <p:extLst>
              <p:ext uri="{D42A27DB-BD31-4B8C-83A1-F6EECF244321}">
                <p14:modId xmlns:p14="http://schemas.microsoft.com/office/powerpoint/2010/main" val="2706668787"/>
              </p:ext>
            </p:extLst>
          </p:nvPr>
        </p:nvGraphicFramePr>
        <p:xfrm>
          <a:off x="1524000" y="260648"/>
          <a:ext cx="9144000" cy="61206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0786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1426741499"/>
              </p:ext>
            </p:extLst>
          </p:nvPr>
        </p:nvGraphicFramePr>
        <p:xfrm>
          <a:off x="1703512" y="27386"/>
          <a:ext cx="8820472" cy="64979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78530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217629929"/>
              </p:ext>
            </p:extLst>
          </p:nvPr>
        </p:nvGraphicFramePr>
        <p:xfrm>
          <a:off x="1775520" y="216024"/>
          <a:ext cx="9169984"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570982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rot="16200000">
            <a:off x="-2244351" y="3310287"/>
            <a:ext cx="5759356" cy="257897"/>
          </a:xfrm>
        </p:spPr>
        <p:txBody>
          <a:bodyPr vert="vert">
            <a:normAutofit fontScale="90000"/>
          </a:bodyPr>
          <a:lstStyle/>
          <a:p>
            <a:pPr algn="ctr"/>
            <a:r>
              <a:rPr lang="es-CO" sz="2400" b="1" dirty="0">
                <a:solidFill>
                  <a:schemeClr val="accent5">
                    <a:lumMod val="75000"/>
                  </a:schemeClr>
                </a:solidFill>
              </a:rPr>
              <a:t>INTERCULTURALIDAD</a:t>
            </a:r>
          </a:p>
        </p:txBody>
      </p:sp>
      <p:graphicFrame>
        <p:nvGraphicFramePr>
          <p:cNvPr id="5" name="Diagrama 4"/>
          <p:cNvGraphicFramePr/>
          <p:nvPr>
            <p:extLst>
              <p:ext uri="{D42A27DB-BD31-4B8C-83A1-F6EECF244321}">
                <p14:modId xmlns:p14="http://schemas.microsoft.com/office/powerpoint/2010/main" val="149186215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CuadroTexto 5"/>
          <p:cNvSpPr txBox="1"/>
          <p:nvPr/>
        </p:nvSpPr>
        <p:spPr>
          <a:xfrm>
            <a:off x="3357349" y="5172501"/>
            <a:ext cx="5513696" cy="369332"/>
          </a:xfrm>
          <a:prstGeom prst="rect">
            <a:avLst/>
          </a:prstGeom>
          <a:noFill/>
        </p:spPr>
        <p:txBody>
          <a:bodyPr wrap="square" rtlCol="0">
            <a:spAutoFit/>
          </a:bodyPr>
          <a:lstStyle/>
          <a:p>
            <a:pPr algn="ctr"/>
            <a:r>
              <a:rPr lang="es-CO" dirty="0"/>
              <a:t>ICDP - TAMBIEN SOY PERSONA</a:t>
            </a:r>
          </a:p>
        </p:txBody>
      </p:sp>
    </p:spTree>
    <p:extLst>
      <p:ext uri="{BB962C8B-B14F-4D97-AF65-F5344CB8AC3E}">
        <p14:creationId xmlns:p14="http://schemas.microsoft.com/office/powerpoint/2010/main" val="10650699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1"/>
          <p:cNvSpPr txBox="1"/>
          <p:nvPr/>
        </p:nvSpPr>
        <p:spPr>
          <a:xfrm>
            <a:off x="1737120" y="1932891"/>
            <a:ext cx="6336704" cy="2554545"/>
          </a:xfrm>
          <a:prstGeom prst="rect">
            <a:avLst/>
          </a:prstGeom>
          <a:noFill/>
        </p:spPr>
        <p:txBody>
          <a:bodyPr wrap="square" rtlCol="0">
            <a:spAutoFit/>
          </a:bodyPr>
          <a:lstStyle/>
          <a:p>
            <a:pPr marL="285750" indent="-285750">
              <a:buClr>
                <a:srgbClr val="9BBB59"/>
              </a:buClr>
              <a:buFont typeface="Arial" panose="020B0604020202020204" pitchFamily="34" charset="0"/>
              <a:buChar char="•"/>
            </a:pPr>
            <a:r>
              <a:rPr lang="es-CO" sz="3200" dirty="0">
                <a:solidFill>
                  <a:srgbClr val="9BBB59">
                    <a:lumMod val="50000"/>
                  </a:srgbClr>
                </a:solidFill>
              </a:rPr>
              <a:t>¿Quiénes somos?</a:t>
            </a:r>
          </a:p>
          <a:p>
            <a:pPr marL="285750" indent="-285750">
              <a:buClr>
                <a:srgbClr val="9BBB59"/>
              </a:buClr>
              <a:buFont typeface="Arial" panose="020B0604020202020204" pitchFamily="34" charset="0"/>
              <a:buChar char="•"/>
            </a:pPr>
            <a:r>
              <a:rPr lang="es-CO" sz="3200" dirty="0">
                <a:solidFill>
                  <a:srgbClr val="9BBB59">
                    <a:lumMod val="50000"/>
                  </a:srgbClr>
                </a:solidFill>
              </a:rPr>
              <a:t>¿En donde nos ubicamos?</a:t>
            </a:r>
          </a:p>
          <a:p>
            <a:pPr marL="285750" indent="-285750">
              <a:buClr>
                <a:srgbClr val="9BBB59"/>
              </a:buClr>
              <a:buFont typeface="Arial" panose="020B0604020202020204" pitchFamily="34" charset="0"/>
              <a:buChar char="•"/>
            </a:pPr>
            <a:r>
              <a:rPr lang="es-CO" sz="3200" dirty="0">
                <a:solidFill>
                  <a:srgbClr val="9BBB59">
                    <a:lumMod val="50000"/>
                  </a:srgbClr>
                </a:solidFill>
              </a:rPr>
              <a:t>¿Cómo estamos?</a:t>
            </a:r>
          </a:p>
          <a:p>
            <a:pPr marL="285750" indent="-285750">
              <a:buClr>
                <a:srgbClr val="9BBB59"/>
              </a:buClr>
              <a:buFont typeface="Arial" panose="020B0604020202020204" pitchFamily="34" charset="0"/>
              <a:buChar char="•"/>
            </a:pPr>
            <a:r>
              <a:rPr lang="es-CO" sz="3200" dirty="0">
                <a:solidFill>
                  <a:srgbClr val="9BBB59">
                    <a:lumMod val="50000"/>
                  </a:srgbClr>
                </a:solidFill>
              </a:rPr>
              <a:t>¿Qué hemos hecho?</a:t>
            </a:r>
          </a:p>
          <a:p>
            <a:pPr marL="285750" indent="-285750">
              <a:buClr>
                <a:srgbClr val="9BBB59"/>
              </a:buClr>
              <a:buFont typeface="Arial" panose="020B0604020202020204" pitchFamily="34" charset="0"/>
              <a:buChar char="•"/>
            </a:pPr>
            <a:r>
              <a:rPr lang="es-CO" sz="3200" b="1" dirty="0">
                <a:solidFill>
                  <a:srgbClr val="9BBB59">
                    <a:lumMod val="50000"/>
                  </a:srgbClr>
                </a:solidFill>
              </a:rPr>
              <a:t>¿Cómo lo hemos hecho?</a:t>
            </a:r>
          </a:p>
        </p:txBody>
      </p:sp>
      <p:sp>
        <p:nvSpPr>
          <p:cNvPr id="8" name="Rectángulo redondeado 6"/>
          <p:cNvSpPr/>
          <p:nvPr/>
        </p:nvSpPr>
        <p:spPr>
          <a:xfrm>
            <a:off x="7904584" y="987517"/>
            <a:ext cx="2592288" cy="4513565"/>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es-ES" sz="2000" dirty="0">
                <a:solidFill>
                  <a:prstClr val="black"/>
                </a:solidFill>
              </a:rPr>
              <a:t>“FORTALECIMIENTO A LAS FAMILIAS EN PREVENCIÓN DE VIOLENCIA A NIÑAS Y NIÑOS EN EL DEPARTAMENTO DE BOYACÁ»</a:t>
            </a:r>
            <a:endParaRPr lang="es-CO" sz="2000" dirty="0">
              <a:solidFill>
                <a:prstClr val="black"/>
              </a:solidFill>
            </a:endParaRPr>
          </a:p>
        </p:txBody>
      </p:sp>
      <p:sp>
        <p:nvSpPr>
          <p:cNvPr id="3" name="2 CuadroTexto"/>
          <p:cNvSpPr txBox="1"/>
          <p:nvPr/>
        </p:nvSpPr>
        <p:spPr>
          <a:xfrm>
            <a:off x="1770801" y="402742"/>
            <a:ext cx="3600400" cy="584775"/>
          </a:xfrm>
          <a:prstGeom prst="rect">
            <a:avLst/>
          </a:prstGeom>
          <a:noFill/>
        </p:spPr>
        <p:txBody>
          <a:bodyPr wrap="square" rtlCol="0">
            <a:spAutoFit/>
          </a:bodyPr>
          <a:lstStyle/>
          <a:p>
            <a:r>
              <a:rPr lang="es-CO" sz="3200" b="1" dirty="0">
                <a:solidFill>
                  <a:prstClr val="black"/>
                </a:solidFill>
              </a:rPr>
              <a:t>CONTENIDO</a:t>
            </a:r>
          </a:p>
        </p:txBody>
      </p:sp>
    </p:spTree>
    <p:extLst>
      <p:ext uri="{BB962C8B-B14F-4D97-AF65-F5344CB8AC3E}">
        <p14:creationId xmlns:p14="http://schemas.microsoft.com/office/powerpoint/2010/main" val="3691396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2135560" y="2312877"/>
            <a:ext cx="7920880" cy="1944215"/>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SV" sz="4800" b="1" dirty="0">
                <a:solidFill>
                  <a:schemeClr val="accent5">
                    <a:lumMod val="75000"/>
                  </a:schemeClr>
                </a:solidFill>
              </a:rPr>
              <a:t>ESTRATEGIA SOY COMO TÚ </a:t>
            </a:r>
            <a:br>
              <a:rPr lang="es-ES" sz="4800" b="1" dirty="0">
                <a:solidFill>
                  <a:schemeClr val="accent5">
                    <a:lumMod val="75000"/>
                  </a:schemeClr>
                </a:solidFill>
                <a:latin typeface="Aparajita" pitchFamily="34" charset="0"/>
                <a:cs typeface="Aparajita" pitchFamily="34" charset="0"/>
              </a:rPr>
            </a:br>
            <a:endParaRPr lang="es-CO" sz="4800" b="1" dirty="0">
              <a:solidFill>
                <a:schemeClr val="accent5">
                  <a:lumMod val="75000"/>
                </a:schemeClr>
              </a:solidFill>
            </a:endParaRPr>
          </a:p>
        </p:txBody>
      </p:sp>
    </p:spTree>
    <p:extLst>
      <p:ext uri="{BB962C8B-B14F-4D97-AF65-F5344CB8AC3E}">
        <p14:creationId xmlns:p14="http://schemas.microsoft.com/office/powerpoint/2010/main" val="14879683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775520" y="27386"/>
            <a:ext cx="4862228" cy="646331"/>
          </a:xfrm>
          <a:prstGeom prst="rect">
            <a:avLst/>
          </a:prstGeom>
        </p:spPr>
        <p:txBody>
          <a:bodyPr wrap="none">
            <a:spAutoFit/>
          </a:bodyPr>
          <a:lstStyle/>
          <a:p>
            <a:r>
              <a:rPr lang="es-CO" sz="3600" b="1" dirty="0">
                <a:solidFill>
                  <a:srgbClr val="9BBB59">
                    <a:lumMod val="50000"/>
                  </a:srgbClr>
                </a:solidFill>
              </a:rPr>
              <a:t>¿Cómo lo hemos hecho?</a:t>
            </a:r>
            <a:endParaRPr lang="es-CO" sz="3600" b="1" dirty="0">
              <a:solidFill>
                <a:prstClr val="black"/>
              </a:solidFill>
            </a:endParaRPr>
          </a:p>
        </p:txBody>
      </p:sp>
      <p:graphicFrame>
        <p:nvGraphicFramePr>
          <p:cNvPr id="3" name="2 Diagrama"/>
          <p:cNvGraphicFramePr/>
          <p:nvPr>
            <p:extLst>
              <p:ext uri="{D42A27DB-BD31-4B8C-83A1-F6EECF244321}">
                <p14:modId xmlns:p14="http://schemas.microsoft.com/office/powerpoint/2010/main" val="2859356832"/>
              </p:ext>
            </p:extLst>
          </p:nvPr>
        </p:nvGraphicFramePr>
        <p:xfrm>
          <a:off x="1524000" y="350550"/>
          <a:ext cx="9144000" cy="63188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551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Diagrama"/>
          <p:cNvGraphicFramePr/>
          <p:nvPr>
            <p:extLst>
              <p:ext uri="{D42A27DB-BD31-4B8C-83A1-F6EECF244321}">
                <p14:modId xmlns:p14="http://schemas.microsoft.com/office/powerpoint/2010/main" val="3487717074"/>
              </p:ext>
            </p:extLst>
          </p:nvPr>
        </p:nvGraphicFramePr>
        <p:xfrm>
          <a:off x="1619534" y="1"/>
          <a:ext cx="10062949" cy="68579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1 CuadroTexto"/>
          <p:cNvSpPr txBox="1"/>
          <p:nvPr/>
        </p:nvSpPr>
        <p:spPr>
          <a:xfrm>
            <a:off x="1919536" y="260649"/>
            <a:ext cx="4752528" cy="461665"/>
          </a:xfrm>
          <a:prstGeom prst="rect">
            <a:avLst/>
          </a:prstGeom>
          <a:noFill/>
        </p:spPr>
        <p:txBody>
          <a:bodyPr wrap="square" rtlCol="0">
            <a:spAutoFit/>
          </a:bodyPr>
          <a:lstStyle/>
          <a:p>
            <a:r>
              <a:rPr lang="es-CO" sz="2400" b="1" dirty="0"/>
              <a:t>Principios de administración pública</a:t>
            </a:r>
          </a:p>
        </p:txBody>
      </p:sp>
    </p:spTree>
    <p:extLst>
      <p:ext uri="{BB962C8B-B14F-4D97-AF65-F5344CB8AC3E}">
        <p14:creationId xmlns:p14="http://schemas.microsoft.com/office/powerpoint/2010/main" val="3191325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D:\DOCUMENTOS EQUIPO\Pictures\2018-10-30 fotografias cumbre\fotografias cumbre 88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915701" y="16045"/>
            <a:ext cx="4276297" cy="1853093"/>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n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771" y="5419975"/>
            <a:ext cx="2252838" cy="1438026"/>
          </a:xfrm>
          <a:prstGeom prst="rect">
            <a:avLst/>
          </a:prstGeom>
        </p:spPr>
      </p:pic>
      <p:pic>
        <p:nvPicPr>
          <p:cNvPr id="6" name="Picture 4" descr="D:\DOCUMENTOS EQUIPO\Pictures\2018-11-20 SALVADOR\SALVADOR 089.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62949" y="-12200"/>
            <a:ext cx="3252752" cy="378924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36536" y="16045"/>
            <a:ext cx="2426413" cy="1820765"/>
          </a:xfrm>
          <a:prstGeom prst="rect">
            <a:avLst/>
          </a:prstGeom>
        </p:spPr>
      </p:pic>
      <p:pic>
        <p:nvPicPr>
          <p:cNvPr id="9" name="Picture 7" descr="L:\fotografias\cumbre9.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915700" y="1851048"/>
            <a:ext cx="4276297" cy="195628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0" descr="D:\DOCUMENTOS EQUIPO\Pictures\conversatorio-hombre (1).jpg"/>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0" y="1832960"/>
            <a:ext cx="4662948" cy="195628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n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0" y="-12199"/>
            <a:ext cx="2309609" cy="1881338"/>
          </a:xfrm>
          <a:prstGeom prst="rect">
            <a:avLst/>
          </a:prstGeom>
        </p:spPr>
      </p:pic>
      <p:pic>
        <p:nvPicPr>
          <p:cNvPr id="14" name="Imagen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648966" y="3821569"/>
            <a:ext cx="2543033" cy="3036430"/>
          </a:xfrm>
          <a:prstGeom prst="rect">
            <a:avLst/>
          </a:prstGeom>
        </p:spPr>
      </p:pic>
      <p:pic>
        <p:nvPicPr>
          <p:cNvPr id="3" name="Imagen 2"/>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2309611" y="5419975"/>
            <a:ext cx="2353339" cy="1438024"/>
          </a:xfrm>
          <a:prstGeom prst="rect">
            <a:avLst/>
          </a:prstGeom>
        </p:spPr>
      </p:pic>
      <p:pic>
        <p:nvPicPr>
          <p:cNvPr id="17" name="Imagen 16"/>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662951" y="3821572"/>
            <a:ext cx="4986013" cy="3036427"/>
          </a:xfrm>
          <a:prstGeom prst="rect">
            <a:avLst/>
          </a:prstGeom>
        </p:spPr>
      </p:pic>
      <p:pic>
        <p:nvPicPr>
          <p:cNvPr id="18" name="Imagen 17"/>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11384" y="3821572"/>
            <a:ext cx="4651565" cy="1582120"/>
          </a:xfrm>
          <a:prstGeom prst="rect">
            <a:avLst/>
          </a:prstGeom>
        </p:spPr>
      </p:pic>
    </p:spTree>
    <p:extLst>
      <p:ext uri="{BB962C8B-B14F-4D97-AF65-F5344CB8AC3E}">
        <p14:creationId xmlns:p14="http://schemas.microsoft.com/office/powerpoint/2010/main" val="2075072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296886"/>
            <a:ext cx="10515600" cy="1325563"/>
          </a:xfrm>
        </p:spPr>
        <p:txBody>
          <a:bodyPr/>
          <a:lstStyle/>
          <a:p>
            <a:pPr algn="ctr"/>
            <a:r>
              <a:rPr lang="es-CO" b="1" dirty="0">
                <a:solidFill>
                  <a:schemeClr val="accent5">
                    <a:lumMod val="50000"/>
                  </a:schemeClr>
                </a:solidFill>
              </a:rPr>
              <a:t>PARTICIPANTES EN LA ESTRATEGIA</a:t>
            </a:r>
          </a:p>
        </p:txBody>
      </p:sp>
      <p:sp>
        <p:nvSpPr>
          <p:cNvPr id="3" name="Marcador de contenido 2"/>
          <p:cNvSpPr>
            <a:spLocks noGrp="1"/>
          </p:cNvSpPr>
          <p:nvPr>
            <p:ph idx="1"/>
          </p:nvPr>
        </p:nvSpPr>
        <p:spPr/>
        <p:txBody>
          <a:bodyPr>
            <a:normAutofit fontScale="62500" lnSpcReduction="20000"/>
          </a:bodyPr>
          <a:lstStyle/>
          <a:p>
            <a:r>
              <a:rPr lang="es-CO" dirty="0">
                <a:solidFill>
                  <a:schemeClr val="accent5">
                    <a:lumMod val="50000"/>
                  </a:schemeClr>
                </a:solidFill>
              </a:rPr>
              <a:t>UNICEF.</a:t>
            </a:r>
          </a:p>
          <a:p>
            <a:r>
              <a:rPr lang="es-CO" dirty="0">
                <a:solidFill>
                  <a:schemeClr val="accent5">
                    <a:lumMod val="50000"/>
                  </a:schemeClr>
                </a:solidFill>
              </a:rPr>
              <a:t>INSTITUTO COLOMBIANO DE BIENESTAR FAMILIAR</a:t>
            </a:r>
          </a:p>
          <a:p>
            <a:r>
              <a:rPr lang="es-CO" dirty="0">
                <a:solidFill>
                  <a:schemeClr val="accent5">
                    <a:lumMod val="50000"/>
                  </a:schemeClr>
                </a:solidFill>
              </a:rPr>
              <a:t>SISTEMA NACIONAL DE BIENESTAR FAMILIAR.</a:t>
            </a:r>
          </a:p>
          <a:p>
            <a:r>
              <a:rPr lang="es-CO" dirty="0">
                <a:solidFill>
                  <a:schemeClr val="accent5">
                    <a:lumMod val="50000"/>
                  </a:schemeClr>
                </a:solidFill>
              </a:rPr>
              <a:t>GOBERNACION DE BOYACA.</a:t>
            </a:r>
          </a:p>
          <a:p>
            <a:r>
              <a:rPr lang="es-CO" dirty="0">
                <a:solidFill>
                  <a:schemeClr val="accent5">
                    <a:lumMod val="50000"/>
                  </a:schemeClr>
                </a:solidFill>
              </a:rPr>
              <a:t>ASOCIACION COLOMBIANA DE CIUDADES CAPITALES.</a:t>
            </a:r>
          </a:p>
          <a:p>
            <a:r>
              <a:rPr lang="es-CO" dirty="0">
                <a:solidFill>
                  <a:schemeClr val="accent5">
                    <a:lumMod val="50000"/>
                  </a:schemeClr>
                </a:solidFill>
              </a:rPr>
              <a:t>ALCALDES MUNICIPALES 123 MUNICIPIOS DE BOYACA.</a:t>
            </a:r>
          </a:p>
          <a:p>
            <a:r>
              <a:rPr lang="es-CO" dirty="0">
                <a:solidFill>
                  <a:schemeClr val="accent5">
                    <a:lumMod val="50000"/>
                  </a:schemeClr>
                </a:solidFill>
              </a:rPr>
              <a:t>CABILDOS INDIGENAS.</a:t>
            </a:r>
          </a:p>
          <a:p>
            <a:r>
              <a:rPr lang="es-CO" dirty="0">
                <a:solidFill>
                  <a:schemeClr val="accent5">
                    <a:lumMod val="50000"/>
                  </a:schemeClr>
                </a:solidFill>
              </a:rPr>
              <a:t>REPRESENTANTES COMUNIDADES NARP</a:t>
            </a:r>
          </a:p>
          <a:p>
            <a:r>
              <a:rPr lang="es-CO" dirty="0">
                <a:solidFill>
                  <a:schemeClr val="accent5">
                    <a:lumMod val="50000"/>
                  </a:schemeClr>
                </a:solidFill>
              </a:rPr>
              <a:t>SECRETARIA DE DESARROLLO HUMANO.</a:t>
            </a:r>
          </a:p>
          <a:p>
            <a:r>
              <a:rPr lang="es-CO" dirty="0">
                <a:solidFill>
                  <a:schemeClr val="accent5">
                    <a:lumMod val="50000"/>
                  </a:schemeClr>
                </a:solidFill>
              </a:rPr>
              <a:t>SECRETARIA DE PLANEACION DEPARTAMENTAL</a:t>
            </a:r>
          </a:p>
          <a:p>
            <a:r>
              <a:rPr lang="es-CO" dirty="0">
                <a:solidFill>
                  <a:schemeClr val="accent5">
                    <a:lumMod val="50000"/>
                  </a:schemeClr>
                </a:solidFill>
              </a:rPr>
              <a:t>SECRETARIA DE SALUD DE BOYACA.</a:t>
            </a:r>
          </a:p>
          <a:p>
            <a:r>
              <a:rPr lang="es-CO" dirty="0">
                <a:solidFill>
                  <a:schemeClr val="accent5">
                    <a:lumMod val="50000"/>
                  </a:schemeClr>
                </a:solidFill>
              </a:rPr>
              <a:t>UNIVERSIDAD PEDAGOGICA Y TECNOLOGICA DE COLOMBIA</a:t>
            </a:r>
          </a:p>
          <a:p>
            <a:r>
              <a:rPr lang="es-CO" dirty="0">
                <a:solidFill>
                  <a:schemeClr val="accent5">
                    <a:lumMod val="50000"/>
                  </a:schemeClr>
                </a:solidFill>
              </a:rPr>
              <a:t>UNIVERSIDAD JUAN DE CASTELLANOS</a:t>
            </a:r>
          </a:p>
        </p:txBody>
      </p:sp>
    </p:spTree>
    <p:extLst>
      <p:ext uri="{BB962C8B-B14F-4D97-AF65-F5344CB8AC3E}">
        <p14:creationId xmlns:p14="http://schemas.microsoft.com/office/powerpoint/2010/main" val="16106148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rot="5400000">
            <a:off x="-1769246" y="3174966"/>
            <a:ext cx="5831315" cy="354842"/>
          </a:xfrm>
        </p:spPr>
        <p:txBody>
          <a:bodyPr vert="vert270">
            <a:normAutofit fontScale="90000"/>
          </a:bodyPr>
          <a:lstStyle/>
          <a:p>
            <a:pPr algn="l"/>
            <a:r>
              <a:rPr lang="es-CO" b="1" dirty="0">
                <a:solidFill>
                  <a:schemeClr val="accent5">
                    <a:lumMod val="50000"/>
                  </a:schemeClr>
                </a:solidFill>
              </a:rPr>
              <a:t>Resultados </a:t>
            </a:r>
          </a:p>
        </p:txBody>
      </p:sp>
      <p:graphicFrame>
        <p:nvGraphicFramePr>
          <p:cNvPr id="3" name="2 Diagrama"/>
          <p:cNvGraphicFramePr/>
          <p:nvPr>
            <p:extLst>
              <p:ext uri="{D42A27DB-BD31-4B8C-83A1-F6EECF244321}">
                <p14:modId xmlns:p14="http://schemas.microsoft.com/office/powerpoint/2010/main" val="3645570952"/>
              </p:ext>
            </p:extLst>
          </p:nvPr>
        </p:nvGraphicFramePr>
        <p:xfrm>
          <a:off x="2370161" y="27384"/>
          <a:ext cx="9571630" cy="68306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4456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06188" y="215000"/>
            <a:ext cx="8142027" cy="863173"/>
          </a:xfrm>
        </p:spPr>
        <p:txBody>
          <a:bodyPr>
            <a:normAutofit/>
          </a:bodyPr>
          <a:lstStyle/>
          <a:p>
            <a:r>
              <a:rPr lang="es-CO" sz="3600" b="1" dirty="0">
                <a:solidFill>
                  <a:schemeClr val="accent5">
                    <a:lumMod val="50000"/>
                  </a:schemeClr>
                </a:solidFill>
              </a:rPr>
              <a:t>CONTINIDAD EN EL PROGRAMA DE SALUD</a:t>
            </a:r>
          </a:p>
        </p:txBody>
      </p:sp>
      <p:graphicFrame>
        <p:nvGraphicFramePr>
          <p:cNvPr id="5" name="Diagrama 4"/>
          <p:cNvGraphicFramePr/>
          <p:nvPr>
            <p:extLst>
              <p:ext uri="{D42A27DB-BD31-4B8C-83A1-F6EECF244321}">
                <p14:modId xmlns:p14="http://schemas.microsoft.com/office/powerpoint/2010/main" val="560391069"/>
              </p:ext>
            </p:extLst>
          </p:nvPr>
        </p:nvGraphicFramePr>
        <p:xfrm>
          <a:off x="2182125" y="914400"/>
          <a:ext cx="8599605" cy="5943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16824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CO" b="1" dirty="0">
                <a:solidFill>
                  <a:schemeClr val="accent5">
                    <a:lumMod val="50000"/>
                  </a:schemeClr>
                </a:solidFill>
              </a:rPr>
              <a:t>RUMBO DE ICDP EN EL SECTOR SALUD</a:t>
            </a:r>
          </a:p>
        </p:txBody>
      </p:sp>
      <p:sp>
        <p:nvSpPr>
          <p:cNvPr id="3" name="Marcador de contenido 2"/>
          <p:cNvSpPr>
            <a:spLocks noGrp="1"/>
          </p:cNvSpPr>
          <p:nvPr>
            <p:ph idx="1"/>
          </p:nvPr>
        </p:nvSpPr>
        <p:spPr/>
        <p:txBody>
          <a:bodyPr>
            <a:normAutofit lnSpcReduction="10000"/>
          </a:bodyPr>
          <a:lstStyle/>
          <a:p>
            <a:r>
              <a:rPr lang="es-CO" dirty="0"/>
              <a:t>TIENE UN RESPONSABLE ESTATAL.</a:t>
            </a:r>
          </a:p>
          <a:p>
            <a:r>
              <a:rPr lang="es-CO" dirty="0"/>
              <a:t>EXISTE UN ENTRENADOR ICDP.</a:t>
            </a:r>
          </a:p>
          <a:p>
            <a:r>
              <a:rPr lang="es-CO" dirty="0"/>
              <a:t>SE DESARROLLA ICDP EN LOS 123 MUNICIPIOS.</a:t>
            </a:r>
          </a:p>
          <a:p>
            <a:r>
              <a:rPr lang="es-CO" dirty="0"/>
              <a:t>TRABAJO CON COMUNIDADES URBANAS, RURALES, INDIGENAS Y NARP</a:t>
            </a:r>
          </a:p>
          <a:p>
            <a:r>
              <a:rPr lang="es-CO" dirty="0"/>
              <a:t>SE CONTINUA EL TRABAJO INTERSECTORAL.</a:t>
            </a:r>
          </a:p>
          <a:p>
            <a:r>
              <a:rPr lang="es-CO" dirty="0"/>
              <a:t>EXISTE UN EJE TRAZADOR RELACIONADO CON LA PROMOCION DEL BUEN TRATO EN DIFERENTES AMBITOS DE VIDA Y POLITICAS RELACIONADOS CON LA FAMILIA, NIÑOS, NIÑAS Y ADOLESCENTES.</a:t>
            </a:r>
          </a:p>
          <a:p>
            <a:r>
              <a:rPr lang="es-CO" dirty="0"/>
              <a:t>SE PREORIZA EL TRABAJO A PARTIR DEL PROGRAMA ICDP</a:t>
            </a:r>
          </a:p>
        </p:txBody>
      </p:sp>
    </p:spTree>
    <p:extLst>
      <p:ext uri="{BB962C8B-B14F-4D97-AF65-F5344CB8AC3E}">
        <p14:creationId xmlns:p14="http://schemas.microsoft.com/office/powerpoint/2010/main" val="2466314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1281816843"/>
              </p:ext>
            </p:extLst>
          </p:nvPr>
        </p:nvGraphicFramePr>
        <p:xfrm>
          <a:off x="2032000" y="719666"/>
          <a:ext cx="8736084" cy="58176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uadroTexto 4"/>
          <p:cNvSpPr txBox="1"/>
          <p:nvPr/>
        </p:nvSpPr>
        <p:spPr>
          <a:xfrm>
            <a:off x="682388" y="232012"/>
            <a:ext cx="5841242" cy="523220"/>
          </a:xfrm>
          <a:prstGeom prst="rect">
            <a:avLst/>
          </a:prstGeom>
          <a:noFill/>
        </p:spPr>
        <p:txBody>
          <a:bodyPr wrap="square" rtlCol="0">
            <a:spAutoFit/>
          </a:bodyPr>
          <a:lstStyle/>
          <a:p>
            <a:r>
              <a:rPr lang="es-CO" sz="2800" b="1" dirty="0">
                <a:solidFill>
                  <a:schemeClr val="accent5">
                    <a:lumMod val="50000"/>
                  </a:schemeClr>
                </a:solidFill>
              </a:rPr>
              <a:t>CONTRIBUCIONES DE ICDP</a:t>
            </a:r>
          </a:p>
        </p:txBody>
      </p:sp>
    </p:spTree>
    <p:extLst>
      <p:ext uri="{BB962C8B-B14F-4D97-AF65-F5344CB8AC3E}">
        <p14:creationId xmlns:p14="http://schemas.microsoft.com/office/powerpoint/2010/main" val="42148740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2902424" cy="2176818"/>
          </a:xfrm>
          <a:prstGeom prst="rect">
            <a:avLst/>
          </a:prstGeom>
        </p:spPr>
      </p:pic>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2424" y="2176818"/>
            <a:ext cx="6268871" cy="2256473"/>
          </a:xfrm>
          <a:prstGeom prst="rect">
            <a:avLst/>
          </a:prstGeom>
        </p:spPr>
      </p:pic>
      <p:pic>
        <p:nvPicPr>
          <p:cNvPr id="7" name="Imagen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2176818"/>
            <a:ext cx="2902424" cy="2256473"/>
          </a:xfrm>
          <a:prstGeom prst="rect">
            <a:avLst/>
          </a:prstGeom>
        </p:spPr>
      </p:pic>
      <p:pic>
        <p:nvPicPr>
          <p:cNvPr id="8" name="Imagen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6273" y="4433291"/>
            <a:ext cx="3835019" cy="2424709"/>
          </a:xfrm>
          <a:prstGeom prst="rect">
            <a:avLst/>
          </a:prstGeom>
        </p:spPr>
      </p:pic>
      <p:pic>
        <p:nvPicPr>
          <p:cNvPr id="9" name="Imagen 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flipH="1">
            <a:off x="6036858" y="0"/>
            <a:ext cx="3152631" cy="2176817"/>
          </a:xfrm>
          <a:prstGeom prst="rect">
            <a:avLst/>
          </a:prstGeom>
        </p:spPr>
      </p:pic>
      <p:pic>
        <p:nvPicPr>
          <p:cNvPr id="10" name="Imagen 9"/>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 y="4433290"/>
            <a:ext cx="5336275" cy="2424709"/>
          </a:xfrm>
          <a:prstGeom prst="rect">
            <a:avLst/>
          </a:prstGeom>
        </p:spPr>
      </p:pic>
      <p:pic>
        <p:nvPicPr>
          <p:cNvPr id="11" name="Imagen 10"/>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902423" y="0"/>
            <a:ext cx="3134433" cy="2176817"/>
          </a:xfrm>
          <a:prstGeom prst="rect">
            <a:avLst/>
          </a:prstGeom>
        </p:spPr>
      </p:pic>
      <p:pic>
        <p:nvPicPr>
          <p:cNvPr id="12" name="Imagen 11"/>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171292" y="4433290"/>
            <a:ext cx="3020707" cy="2424710"/>
          </a:xfrm>
          <a:prstGeom prst="rect">
            <a:avLst/>
          </a:prstGeom>
        </p:spPr>
      </p:pic>
      <p:pic>
        <p:nvPicPr>
          <p:cNvPr id="13" name="Imagen 12"/>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flipH="1">
            <a:off x="9157077" y="-14700"/>
            <a:ext cx="3034921" cy="4447989"/>
          </a:xfrm>
          <a:prstGeom prst="rect">
            <a:avLst/>
          </a:prstGeom>
        </p:spPr>
      </p:pic>
    </p:spTree>
    <p:extLst>
      <p:ext uri="{BB962C8B-B14F-4D97-AF65-F5344CB8AC3E}">
        <p14:creationId xmlns:p14="http://schemas.microsoft.com/office/powerpoint/2010/main" val="2998000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8 CuadroTexto"/>
          <p:cNvSpPr txBox="1"/>
          <p:nvPr/>
        </p:nvSpPr>
        <p:spPr>
          <a:xfrm>
            <a:off x="4655840" y="4509120"/>
            <a:ext cx="5112568" cy="923330"/>
          </a:xfrm>
          <a:prstGeom prst="rect">
            <a:avLst/>
          </a:prstGeom>
          <a:noFill/>
        </p:spPr>
        <p:txBody>
          <a:bodyPr wrap="square" rtlCol="0">
            <a:spAutoFit/>
          </a:bodyPr>
          <a:lstStyle/>
          <a:p>
            <a:pPr algn="r"/>
            <a:r>
              <a:rPr lang="es-CO" sz="5400" dirty="0">
                <a:solidFill>
                  <a:schemeClr val="accent5">
                    <a:lumMod val="75000"/>
                  </a:schemeClr>
                </a:solidFill>
              </a:rPr>
              <a:t>GRACIAS</a:t>
            </a:r>
          </a:p>
        </p:txBody>
      </p:sp>
    </p:spTree>
    <p:extLst>
      <p:ext uri="{BB962C8B-B14F-4D97-AF65-F5344CB8AC3E}">
        <p14:creationId xmlns:p14="http://schemas.microsoft.com/office/powerpoint/2010/main" val="28650363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1693</TotalTime>
  <Words>1733</Words>
  <Application>Microsoft Office PowerPoint</Application>
  <PresentationFormat>Widescreen</PresentationFormat>
  <Paragraphs>242</Paragraphs>
  <Slides>34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Aparajita</vt:lpstr>
      <vt:lpstr>Arial</vt:lpstr>
      <vt:lpstr>Calibri</vt:lpstr>
      <vt:lpstr>Calibri Light</vt:lpstr>
      <vt:lpstr>Tema de Office</vt:lpstr>
      <vt:lpstr>PowerPoint Presentation</vt:lpstr>
      <vt:lpstr>PowerPoint Presentation</vt:lpstr>
      <vt:lpstr>PowerPoint Presentation</vt:lpstr>
      <vt:lpstr>PowerPoint Presentation</vt:lpstr>
      <vt:lpstr>PowerPoint Presentation</vt:lpstr>
      <vt:lpstr>Según las proyecciones poblacionales con ajuste post COVID del censo de poblaciones y viviendas 2018, para el año 2023, en Boyacá, el 60,53% (786.220 personas) vive en las cabeceras municipales, mientras que el restante 39,47% (512.580 personas) residen en centros poblados y áreas rurales Dispersas.  Es importante destacar que esta distribución no es uniforme en todo el territorio, ya que en 97 de los 123 municipios del departamento predomina la población del área rural.</vt:lpstr>
      <vt:lpstr>PowerPoint Presentation</vt:lpstr>
      <vt:lpstr>PowerPoint Presentation</vt:lpstr>
      <vt:lpstr>INICIOS DEL PROGRAMA ICDP</vt:lpstr>
      <vt:lpstr>PARTICIPANTES</vt:lpstr>
      <vt:lpstr>El seguimiento incluyó un programa de capacitación para completar el traspaso del ICDP Colombia a un equipo de capacitadores locales con la tarea de supervisar los futuros desarrollos del ICDP.</vt:lpstr>
      <vt:lpstr>EL PROGRAMA ICDP PROGRAMA AL FUTURO</vt:lpstr>
      <vt:lpstr>ICDP EN ARTICUACION CON…</vt:lpstr>
      <vt:lpstr>PowerPoint Presentation</vt:lpstr>
      <vt:lpstr>INTERVENCION COMUNITARIA</vt:lpstr>
      <vt:lpstr>TAMBIEN SOY PERSONA</vt:lpstr>
      <vt:lpstr>OBJETIVO</vt:lpstr>
      <vt:lpstr>PowerPoint Presentation</vt:lpstr>
      <vt:lpstr>PowerPoint Presentation</vt:lpstr>
      <vt:lpstr>PowerPoint Presentation</vt:lpstr>
      <vt:lpstr>PowerPoint Presentation</vt:lpstr>
      <vt:lpstr>INTERCULTURALIDAD</vt:lpstr>
      <vt:lpstr>PowerPoint Presentation</vt:lpstr>
      <vt:lpstr>PowerPoint Presentation</vt:lpstr>
      <vt:lpstr>PowerPoint Presentation</vt:lpstr>
      <vt:lpstr>PowerPoint Presentation</vt:lpstr>
      <vt:lpstr>PowerPoint Presentation</vt:lpstr>
      <vt:lpstr>PARTICIPANTES EN LA ESTRATEGIA</vt:lpstr>
      <vt:lpstr>Resultados </vt:lpstr>
      <vt:lpstr>CONTINIDAD EN EL PROGRAMA DE SALUD</vt:lpstr>
      <vt:lpstr>RUMBO DE ICDP EN EL SECTOR SALUD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Nicoletta Armstrong</cp:lastModifiedBy>
  <cp:revision>40</cp:revision>
  <dcterms:created xsi:type="dcterms:W3CDTF">2022-11-20T19:18:18Z</dcterms:created>
  <dcterms:modified xsi:type="dcterms:W3CDTF">2024-11-25T18:09:03Z</dcterms:modified>
</cp:coreProperties>
</file>